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256" r:id="rId2"/>
    <p:sldId id="311" r:id="rId3"/>
    <p:sldId id="326" r:id="rId4"/>
    <p:sldId id="324" r:id="rId5"/>
    <p:sldId id="332" r:id="rId6"/>
    <p:sldId id="338" r:id="rId7"/>
    <p:sldId id="341" r:id="rId8"/>
    <p:sldId id="345" r:id="rId9"/>
    <p:sldId id="348" r:id="rId10"/>
    <p:sldId id="350" r:id="rId11"/>
    <p:sldId id="352" r:id="rId12"/>
    <p:sldId id="354" r:id="rId13"/>
    <p:sldId id="358" r:id="rId14"/>
    <p:sldId id="361" r:id="rId15"/>
    <p:sldId id="368" r:id="rId16"/>
    <p:sldId id="370" r:id="rId17"/>
    <p:sldId id="375" r:id="rId18"/>
    <p:sldId id="378" r:id="rId19"/>
    <p:sldId id="380" r:id="rId20"/>
    <p:sldId id="387" r:id="rId21"/>
    <p:sldId id="390" r:id="rId22"/>
    <p:sldId id="393" r:id="rId23"/>
    <p:sldId id="406" r:id="rId24"/>
    <p:sldId id="405" r:id="rId25"/>
    <p:sldId id="400" r:id="rId26"/>
    <p:sldId id="403" r:id="rId27"/>
    <p:sldId id="410" r:id="rId28"/>
    <p:sldId id="411" r:id="rId29"/>
    <p:sldId id="412" r:id="rId30"/>
    <p:sldId id="318" r:id="rId31"/>
    <p:sldId id="319" r:id="rId32"/>
    <p:sldId id="320" r:id="rId33"/>
    <p:sldId id="321" r:id="rId34"/>
    <p:sldId id="413" r:id="rId35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8F37"/>
    <a:srgbClr val="73B632"/>
    <a:srgbClr val="1D8F7C"/>
    <a:srgbClr val="649862"/>
    <a:srgbClr val="438669"/>
    <a:srgbClr val="34735D"/>
    <a:srgbClr val="3572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895EB7-A905-4A32-B10A-533B9DF99FCC}" v="53" dt="2025-09-24T18:45:52.3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6584" autoAdjust="0"/>
  </p:normalViewPr>
  <p:slideViewPr>
    <p:cSldViewPr snapToGrid="0" snapToObjects="1">
      <p:cViewPr varScale="1">
        <p:scale>
          <a:sx n="67" d="100"/>
          <a:sy n="67" d="100"/>
        </p:scale>
        <p:origin x="193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n Delooze" userId="a5669c16-ae11-40e5-90fb-191a3233dcaf" providerId="ADAL" clId="{88965A9A-9260-486E-A210-B62928358DBD}"/>
    <pc:docChg chg="modSld">
      <pc:chgData name="Steven Delooze" userId="a5669c16-ae11-40e5-90fb-191a3233dcaf" providerId="ADAL" clId="{88965A9A-9260-486E-A210-B62928358DBD}" dt="2025-09-08T13:46:50.228" v="0" actId="408"/>
      <pc:docMkLst>
        <pc:docMk/>
      </pc:docMkLst>
      <pc:sldChg chg="modSp mod">
        <pc:chgData name="Steven Delooze" userId="a5669c16-ae11-40e5-90fb-191a3233dcaf" providerId="ADAL" clId="{88965A9A-9260-486E-A210-B62928358DBD}" dt="2025-09-08T13:46:50.228" v="0" actId="408"/>
        <pc:sldMkLst>
          <pc:docMk/>
          <pc:sldMk cId="95120339" sldId="327"/>
        </pc:sldMkLst>
      </pc:sldChg>
    </pc:docChg>
  </pc:docChgLst>
  <pc:docChgLst>
    <pc:chgData name="Steven Delooze" userId="a5669c16-ae11-40e5-90fb-191a3233dcaf" providerId="ADAL" clId="{49895EB7-A905-4A32-B10A-533B9DF99FCC}"/>
    <pc:docChg chg="undo custSel addSld delSld modSld sldOrd">
      <pc:chgData name="Steven Delooze" userId="a5669c16-ae11-40e5-90fb-191a3233dcaf" providerId="ADAL" clId="{49895EB7-A905-4A32-B10A-533B9DF99FCC}" dt="2025-09-23T13:49:33.102" v="2080" actId="47"/>
      <pc:docMkLst>
        <pc:docMk/>
      </pc:docMkLst>
      <pc:sldChg chg="del">
        <pc:chgData name="Steven Delooze" userId="a5669c16-ae11-40e5-90fb-191a3233dcaf" providerId="ADAL" clId="{49895EB7-A905-4A32-B10A-533B9DF99FCC}" dt="2025-09-23T13:49:16.878" v="2079" actId="47"/>
        <pc:sldMkLst>
          <pc:docMk/>
          <pc:sldMk cId="4246852311" sldId="310"/>
        </pc:sldMkLst>
      </pc:sldChg>
      <pc:sldChg chg="delSp modSp mod modNotesTx">
        <pc:chgData name="Steven Delooze" userId="a5669c16-ae11-40e5-90fb-191a3233dcaf" providerId="ADAL" clId="{49895EB7-A905-4A32-B10A-533B9DF99FCC}" dt="2025-09-23T09:44:37.348" v="130" actId="20577"/>
        <pc:sldMkLst>
          <pc:docMk/>
          <pc:sldMk cId="1093158647" sldId="311"/>
        </pc:sldMkLst>
        <pc:spChg chg="mod">
          <ac:chgData name="Steven Delooze" userId="a5669c16-ae11-40e5-90fb-191a3233dcaf" providerId="ADAL" clId="{49895EB7-A905-4A32-B10A-533B9DF99FCC}" dt="2025-09-23T09:30:46.617" v="3" actId="20577"/>
          <ac:spMkLst>
            <pc:docMk/>
            <pc:sldMk cId="1093158647" sldId="311"/>
            <ac:spMk id="2" creationId="{00000000-0000-0000-0000-000000000000}"/>
          </ac:spMkLst>
        </pc:spChg>
        <pc:spChg chg="mod">
          <ac:chgData name="Steven Delooze" userId="a5669c16-ae11-40e5-90fb-191a3233dcaf" providerId="ADAL" clId="{49895EB7-A905-4A32-B10A-533B9DF99FCC}" dt="2025-09-23T09:39:39.754" v="110" actId="20577"/>
          <ac:spMkLst>
            <pc:docMk/>
            <pc:sldMk cId="1093158647" sldId="311"/>
            <ac:spMk id="3" creationId="{00000000-0000-0000-0000-000000000000}"/>
          </ac:spMkLst>
        </pc:spChg>
        <pc:picChg chg="del">
          <ac:chgData name="Steven Delooze" userId="a5669c16-ae11-40e5-90fb-191a3233dcaf" providerId="ADAL" clId="{49895EB7-A905-4A32-B10A-533B9DF99FCC}" dt="2025-09-23T09:30:52.650" v="4" actId="478"/>
          <ac:picMkLst>
            <pc:docMk/>
            <pc:sldMk cId="1093158647" sldId="311"/>
            <ac:picMk id="8" creationId="{94D9B5EC-1D8F-1F21-BF1B-27753ADC889A}"/>
          </ac:picMkLst>
        </pc:picChg>
      </pc:sldChg>
      <pc:sldChg chg="del">
        <pc:chgData name="Steven Delooze" userId="a5669c16-ae11-40e5-90fb-191a3233dcaf" providerId="ADAL" clId="{49895EB7-A905-4A32-B10A-533B9DF99FCC}" dt="2025-09-23T09:45:26.639" v="133" actId="47"/>
        <pc:sldMkLst>
          <pc:docMk/>
          <pc:sldMk cId="3072264013" sldId="316"/>
        </pc:sldMkLst>
      </pc:sldChg>
      <pc:sldChg chg="add del">
        <pc:chgData name="Steven Delooze" userId="a5669c16-ae11-40e5-90fb-191a3233dcaf" providerId="ADAL" clId="{49895EB7-A905-4A32-B10A-533B9DF99FCC}" dt="2025-09-23T13:48:54.309" v="2077"/>
        <pc:sldMkLst>
          <pc:docMk/>
          <pc:sldMk cId="2605952874" sldId="318"/>
        </pc:sldMkLst>
      </pc:sldChg>
      <pc:sldChg chg="add del">
        <pc:chgData name="Steven Delooze" userId="a5669c16-ae11-40e5-90fb-191a3233dcaf" providerId="ADAL" clId="{49895EB7-A905-4A32-B10A-533B9DF99FCC}" dt="2025-09-23T13:48:54.309" v="2077"/>
        <pc:sldMkLst>
          <pc:docMk/>
          <pc:sldMk cId="3397184613" sldId="319"/>
        </pc:sldMkLst>
      </pc:sldChg>
      <pc:sldChg chg="add">
        <pc:chgData name="Steven Delooze" userId="a5669c16-ae11-40e5-90fb-191a3233dcaf" providerId="ADAL" clId="{49895EB7-A905-4A32-B10A-533B9DF99FCC}" dt="2025-09-23T13:48:54.309" v="2077"/>
        <pc:sldMkLst>
          <pc:docMk/>
          <pc:sldMk cId="2237528827" sldId="320"/>
        </pc:sldMkLst>
      </pc:sldChg>
      <pc:sldChg chg="del">
        <pc:chgData name="Steven Delooze" userId="a5669c16-ae11-40e5-90fb-191a3233dcaf" providerId="ADAL" clId="{49895EB7-A905-4A32-B10A-533B9DF99FCC}" dt="2025-09-23T09:30:42.088" v="0" actId="47"/>
        <pc:sldMkLst>
          <pc:docMk/>
          <pc:sldMk cId="3079902171" sldId="320"/>
        </pc:sldMkLst>
      </pc:sldChg>
      <pc:sldChg chg="add">
        <pc:chgData name="Steven Delooze" userId="a5669c16-ae11-40e5-90fb-191a3233dcaf" providerId="ADAL" clId="{49895EB7-A905-4A32-B10A-533B9DF99FCC}" dt="2025-09-23T13:48:54.309" v="2077"/>
        <pc:sldMkLst>
          <pc:docMk/>
          <pc:sldMk cId="1252171122" sldId="321"/>
        </pc:sldMkLst>
      </pc:sldChg>
      <pc:sldChg chg="del">
        <pc:chgData name="Steven Delooze" userId="a5669c16-ae11-40e5-90fb-191a3233dcaf" providerId="ADAL" clId="{49895EB7-A905-4A32-B10A-533B9DF99FCC}" dt="2025-09-23T09:45:29.077" v="134" actId="47"/>
        <pc:sldMkLst>
          <pc:docMk/>
          <pc:sldMk cId="4134022507" sldId="321"/>
        </pc:sldMkLst>
      </pc:sldChg>
      <pc:sldChg chg="del">
        <pc:chgData name="Steven Delooze" userId="a5669c16-ae11-40e5-90fb-191a3233dcaf" providerId="ADAL" clId="{49895EB7-A905-4A32-B10A-533B9DF99FCC}" dt="2025-09-23T09:45:31.793" v="135" actId="47"/>
        <pc:sldMkLst>
          <pc:docMk/>
          <pc:sldMk cId="1380679593" sldId="322"/>
        </pc:sldMkLst>
      </pc:sldChg>
      <pc:sldChg chg="del">
        <pc:chgData name="Steven Delooze" userId="a5669c16-ae11-40e5-90fb-191a3233dcaf" providerId="ADAL" clId="{49895EB7-A905-4A32-B10A-533B9DF99FCC}" dt="2025-09-23T09:47:35.170" v="222" actId="47"/>
        <pc:sldMkLst>
          <pc:docMk/>
          <pc:sldMk cId="1028651584" sldId="323"/>
        </pc:sldMkLst>
      </pc:sldChg>
      <pc:sldChg chg="addSp delSp modSp mod ord modNotesTx">
        <pc:chgData name="Steven Delooze" userId="a5669c16-ae11-40e5-90fb-191a3233dcaf" providerId="ADAL" clId="{49895EB7-A905-4A32-B10A-533B9DF99FCC}" dt="2025-09-23T11:17:24.062" v="799" actId="20577"/>
        <pc:sldMkLst>
          <pc:docMk/>
          <pc:sldMk cId="124119586" sldId="324"/>
        </pc:sldMkLst>
        <pc:spChg chg="mod">
          <ac:chgData name="Steven Delooze" userId="a5669c16-ae11-40e5-90fb-191a3233dcaf" providerId="ADAL" clId="{49895EB7-A905-4A32-B10A-533B9DF99FCC}" dt="2025-09-23T11:16:23.886" v="787" actId="20577"/>
          <ac:spMkLst>
            <pc:docMk/>
            <pc:sldMk cId="124119586" sldId="324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11:16:27.012" v="788" actId="478"/>
          <ac:spMkLst>
            <pc:docMk/>
            <pc:sldMk cId="124119586" sldId="324"/>
            <ac:spMk id="3" creationId="{00000000-0000-0000-0000-000000000000}"/>
          </ac:spMkLst>
        </pc:spChg>
        <pc:spChg chg="add del mod">
          <ac:chgData name="Steven Delooze" userId="a5669c16-ae11-40e5-90fb-191a3233dcaf" providerId="ADAL" clId="{49895EB7-A905-4A32-B10A-533B9DF99FCC}" dt="2025-09-23T11:16:28.705" v="789" actId="478"/>
          <ac:spMkLst>
            <pc:docMk/>
            <pc:sldMk cId="124119586" sldId="324"/>
            <ac:spMk id="7" creationId="{E34FC3DB-515C-AAEF-489A-9F62E8F061F4}"/>
          </ac:spMkLst>
        </pc:spChg>
        <pc:graphicFrameChg chg="mod">
          <ac:chgData name="Steven Delooze" userId="a5669c16-ae11-40e5-90fb-191a3233dcaf" providerId="ADAL" clId="{49895EB7-A905-4A32-B10A-533B9DF99FCC}" dt="2025-09-23T11:16:56.920" v="796" actId="1076"/>
          <ac:graphicFrameMkLst>
            <pc:docMk/>
            <pc:sldMk cId="124119586" sldId="324"/>
            <ac:graphicFrameMk id="8" creationId="{D8205DCC-A65F-3BAC-2C0D-737B335CAB47}"/>
          </ac:graphicFrameMkLst>
        </pc:graphicFrameChg>
        <pc:picChg chg="mod">
          <ac:chgData name="Steven Delooze" userId="a5669c16-ae11-40e5-90fb-191a3233dcaf" providerId="ADAL" clId="{49895EB7-A905-4A32-B10A-533B9DF99FCC}" dt="2025-09-23T11:16:34.254" v="790" actId="1076"/>
          <ac:picMkLst>
            <pc:docMk/>
            <pc:sldMk cId="124119586" sldId="324"/>
            <ac:picMk id="6" creationId="{24B9C84F-2C90-982E-A49E-0AB178C32081}"/>
          </ac:picMkLst>
        </pc:picChg>
      </pc:sldChg>
      <pc:sldChg chg="del">
        <pc:chgData name="Steven Delooze" userId="a5669c16-ae11-40e5-90fb-191a3233dcaf" providerId="ADAL" clId="{49895EB7-A905-4A32-B10A-533B9DF99FCC}" dt="2025-09-23T11:17:48.842" v="800" actId="47"/>
        <pc:sldMkLst>
          <pc:docMk/>
          <pc:sldMk cId="1567485527" sldId="325"/>
        </pc:sldMkLst>
      </pc:sldChg>
      <pc:sldChg chg="addSp delSp modSp mod ord modNotesTx">
        <pc:chgData name="Steven Delooze" userId="a5669c16-ae11-40e5-90fb-191a3233dcaf" providerId="ADAL" clId="{49895EB7-A905-4A32-B10A-533B9DF99FCC}" dt="2025-09-23T11:10:54.536" v="587" actId="1076"/>
        <pc:sldMkLst>
          <pc:docMk/>
          <pc:sldMk cId="3367348273" sldId="326"/>
        </pc:sldMkLst>
        <pc:spChg chg="mod">
          <ac:chgData name="Steven Delooze" userId="a5669c16-ae11-40e5-90fb-191a3233dcaf" providerId="ADAL" clId="{49895EB7-A905-4A32-B10A-533B9DF99FCC}" dt="2025-09-23T09:46:02.612" v="188" actId="20577"/>
          <ac:spMkLst>
            <pc:docMk/>
            <pc:sldMk cId="3367348273" sldId="326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09:46:10.312" v="189" actId="478"/>
          <ac:spMkLst>
            <pc:docMk/>
            <pc:sldMk cId="3367348273" sldId="326"/>
            <ac:spMk id="3" creationId="{00000000-0000-0000-0000-000000000000}"/>
          </ac:spMkLst>
        </pc:spChg>
        <pc:spChg chg="add del mod">
          <ac:chgData name="Steven Delooze" userId="a5669c16-ae11-40e5-90fb-191a3233dcaf" providerId="ADAL" clId="{49895EB7-A905-4A32-B10A-533B9DF99FCC}" dt="2025-09-23T09:46:12.320" v="190" actId="478"/>
          <ac:spMkLst>
            <pc:docMk/>
            <pc:sldMk cId="3367348273" sldId="326"/>
            <ac:spMk id="7" creationId="{0BA7B478-7D67-DE26-240B-A90CFAAFE751}"/>
          </ac:spMkLst>
        </pc:spChg>
        <pc:graphicFrameChg chg="mod">
          <ac:chgData name="Steven Delooze" userId="a5669c16-ae11-40e5-90fb-191a3233dcaf" providerId="ADAL" clId="{49895EB7-A905-4A32-B10A-533B9DF99FCC}" dt="2025-09-23T09:47:01.845" v="221" actId="1076"/>
          <ac:graphicFrameMkLst>
            <pc:docMk/>
            <pc:sldMk cId="3367348273" sldId="326"/>
            <ac:graphicFrameMk id="8" creationId="{97EA1509-B6E7-B094-CE7D-206CE036C3FF}"/>
          </ac:graphicFrameMkLst>
        </pc:graphicFrameChg>
        <pc:picChg chg="mod">
          <ac:chgData name="Steven Delooze" userId="a5669c16-ae11-40e5-90fb-191a3233dcaf" providerId="ADAL" clId="{49895EB7-A905-4A32-B10A-533B9DF99FCC}" dt="2025-09-23T09:46:24.788" v="215" actId="1076"/>
          <ac:picMkLst>
            <pc:docMk/>
            <pc:sldMk cId="3367348273" sldId="326"/>
            <ac:picMk id="5" creationId="{75DF825C-883D-E4DA-233D-C404163C616D}"/>
          </ac:picMkLst>
        </pc:picChg>
        <pc:picChg chg="mod">
          <ac:chgData name="Steven Delooze" userId="a5669c16-ae11-40e5-90fb-191a3233dcaf" providerId="ADAL" clId="{49895EB7-A905-4A32-B10A-533B9DF99FCC}" dt="2025-09-23T11:10:54.536" v="587" actId="1076"/>
          <ac:picMkLst>
            <pc:docMk/>
            <pc:sldMk cId="3367348273" sldId="326"/>
            <ac:picMk id="9" creationId="{F3358480-821C-156E-7DA1-BF5157B73967}"/>
          </ac:picMkLst>
        </pc:picChg>
      </pc:sldChg>
      <pc:sldChg chg="del">
        <pc:chgData name="Steven Delooze" userId="a5669c16-ae11-40e5-90fb-191a3233dcaf" providerId="ADAL" clId="{49895EB7-A905-4A32-B10A-533B9DF99FCC}" dt="2025-09-23T09:47:46.742" v="223" actId="47"/>
        <pc:sldMkLst>
          <pc:docMk/>
          <pc:sldMk cId="95120339" sldId="327"/>
        </pc:sldMkLst>
      </pc:sldChg>
      <pc:sldChg chg="del ord">
        <pc:chgData name="Steven Delooze" userId="a5669c16-ae11-40e5-90fb-191a3233dcaf" providerId="ADAL" clId="{49895EB7-A905-4A32-B10A-533B9DF99FCC}" dt="2025-09-23T09:49:59.758" v="330" actId="47"/>
        <pc:sldMkLst>
          <pc:docMk/>
          <pc:sldMk cId="4280498336" sldId="328"/>
        </pc:sldMkLst>
      </pc:sldChg>
      <pc:sldChg chg="del ord">
        <pc:chgData name="Steven Delooze" userId="a5669c16-ae11-40e5-90fb-191a3233dcaf" providerId="ADAL" clId="{49895EB7-A905-4A32-B10A-533B9DF99FCC}" dt="2025-09-23T09:50:35.595" v="337" actId="47"/>
        <pc:sldMkLst>
          <pc:docMk/>
          <pc:sldMk cId="254884335" sldId="329"/>
        </pc:sldMkLst>
      </pc:sldChg>
      <pc:sldChg chg="del">
        <pc:chgData name="Steven Delooze" userId="a5669c16-ae11-40e5-90fb-191a3233dcaf" providerId="ADAL" clId="{49895EB7-A905-4A32-B10A-533B9DF99FCC}" dt="2025-09-23T11:09:03.559" v="543" actId="47"/>
        <pc:sldMkLst>
          <pc:docMk/>
          <pc:sldMk cId="2725286740" sldId="331"/>
        </pc:sldMkLst>
      </pc:sldChg>
      <pc:sldChg chg="addSp delSp modSp mod ord modNotesTx">
        <pc:chgData name="Steven Delooze" userId="a5669c16-ae11-40e5-90fb-191a3233dcaf" providerId="ADAL" clId="{49895EB7-A905-4A32-B10A-533B9DF99FCC}" dt="2025-09-23T11:15:42.973" v="755" actId="20577"/>
        <pc:sldMkLst>
          <pc:docMk/>
          <pc:sldMk cId="2358585237" sldId="332"/>
        </pc:sldMkLst>
        <pc:spChg chg="mod">
          <ac:chgData name="Steven Delooze" userId="a5669c16-ae11-40e5-90fb-191a3233dcaf" providerId="ADAL" clId="{49895EB7-A905-4A32-B10A-533B9DF99FCC}" dt="2025-09-23T11:09:42.495" v="576" actId="20577"/>
          <ac:spMkLst>
            <pc:docMk/>
            <pc:sldMk cId="2358585237" sldId="332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11:09:51.198" v="577" actId="478"/>
          <ac:spMkLst>
            <pc:docMk/>
            <pc:sldMk cId="2358585237" sldId="332"/>
            <ac:spMk id="3" creationId="{00000000-0000-0000-0000-000000000000}"/>
          </ac:spMkLst>
        </pc:spChg>
        <pc:spChg chg="add del mod">
          <ac:chgData name="Steven Delooze" userId="a5669c16-ae11-40e5-90fb-191a3233dcaf" providerId="ADAL" clId="{49895EB7-A905-4A32-B10A-533B9DF99FCC}" dt="2025-09-23T11:09:52.703" v="578" actId="478"/>
          <ac:spMkLst>
            <pc:docMk/>
            <pc:sldMk cId="2358585237" sldId="332"/>
            <ac:spMk id="7" creationId="{6AA85364-03B8-B82F-6673-F9E454D62E60}"/>
          </ac:spMkLst>
        </pc:spChg>
        <pc:graphicFrameChg chg="mod">
          <ac:chgData name="Steven Delooze" userId="a5669c16-ae11-40e5-90fb-191a3233dcaf" providerId="ADAL" clId="{49895EB7-A905-4A32-B10A-533B9DF99FCC}" dt="2025-09-23T11:11:03.066" v="599" actId="408"/>
          <ac:graphicFrameMkLst>
            <pc:docMk/>
            <pc:sldMk cId="2358585237" sldId="332"/>
            <ac:graphicFrameMk id="8" creationId="{D1ED5BD1-727A-09FB-F557-12E9C8D43901}"/>
          </ac:graphicFrameMkLst>
        </pc:graphicFrameChg>
        <pc:picChg chg="mod">
          <ac:chgData name="Steven Delooze" userId="a5669c16-ae11-40e5-90fb-191a3233dcaf" providerId="ADAL" clId="{49895EB7-A905-4A32-B10A-533B9DF99FCC}" dt="2025-09-23T11:10:10.432" v="582" actId="1076"/>
          <ac:picMkLst>
            <pc:docMk/>
            <pc:sldMk cId="2358585237" sldId="332"/>
            <ac:picMk id="5" creationId="{0FFC6D7E-E1D5-61F4-036E-4FC93BC0790A}"/>
          </ac:picMkLst>
        </pc:picChg>
      </pc:sldChg>
      <pc:sldChg chg="del">
        <pc:chgData name="Steven Delooze" userId="a5669c16-ae11-40e5-90fb-191a3233dcaf" providerId="ADAL" clId="{49895EB7-A905-4A32-B10A-533B9DF99FCC}" dt="2025-09-23T11:11:17.476" v="600" actId="47"/>
        <pc:sldMkLst>
          <pc:docMk/>
          <pc:sldMk cId="3189393158" sldId="333"/>
        </pc:sldMkLst>
      </pc:sldChg>
      <pc:sldChg chg="del ord">
        <pc:chgData name="Steven Delooze" userId="a5669c16-ae11-40e5-90fb-191a3233dcaf" providerId="ADAL" clId="{49895EB7-A905-4A32-B10A-533B9DF99FCC}" dt="2025-09-23T11:16:05.403" v="756" actId="47"/>
        <pc:sldMkLst>
          <pc:docMk/>
          <pc:sldMk cId="1998286917" sldId="334"/>
        </pc:sldMkLst>
      </pc:sldChg>
      <pc:sldChg chg="del">
        <pc:chgData name="Steven Delooze" userId="a5669c16-ae11-40e5-90fb-191a3233dcaf" providerId="ADAL" clId="{49895EB7-A905-4A32-B10A-533B9DF99FCC}" dt="2025-09-23T11:17:52.428" v="801" actId="47"/>
        <pc:sldMkLst>
          <pc:docMk/>
          <pc:sldMk cId="2129703510" sldId="335"/>
        </pc:sldMkLst>
      </pc:sldChg>
      <pc:sldChg chg="del">
        <pc:chgData name="Steven Delooze" userId="a5669c16-ae11-40e5-90fb-191a3233dcaf" providerId="ADAL" clId="{49895EB7-A905-4A32-B10A-533B9DF99FCC}" dt="2025-09-23T11:17:55.965" v="802" actId="47"/>
        <pc:sldMkLst>
          <pc:docMk/>
          <pc:sldMk cId="145198008" sldId="336"/>
        </pc:sldMkLst>
      </pc:sldChg>
      <pc:sldChg chg="del">
        <pc:chgData name="Steven Delooze" userId="a5669c16-ae11-40e5-90fb-191a3233dcaf" providerId="ADAL" clId="{49895EB7-A905-4A32-B10A-533B9DF99FCC}" dt="2025-09-23T11:21:16.834" v="884" actId="47"/>
        <pc:sldMkLst>
          <pc:docMk/>
          <pc:sldMk cId="3440575115" sldId="337"/>
        </pc:sldMkLst>
      </pc:sldChg>
      <pc:sldChg chg="modSp mod ord modNotesTx">
        <pc:chgData name="Steven Delooze" userId="a5669c16-ae11-40e5-90fb-191a3233dcaf" providerId="ADAL" clId="{49895EB7-A905-4A32-B10A-533B9DF99FCC}" dt="2025-09-23T11:21:03.244" v="883" actId="20577"/>
        <pc:sldMkLst>
          <pc:docMk/>
          <pc:sldMk cId="288823061" sldId="338"/>
        </pc:sldMkLst>
        <pc:spChg chg="mod">
          <ac:chgData name="Steven Delooze" userId="a5669c16-ae11-40e5-90fb-191a3233dcaf" providerId="ADAL" clId="{49895EB7-A905-4A32-B10A-533B9DF99FCC}" dt="2025-09-23T11:18:41.538" v="805"/>
          <ac:spMkLst>
            <pc:docMk/>
            <pc:sldMk cId="288823061" sldId="338"/>
            <ac:spMk id="2" creationId="{00000000-0000-0000-0000-000000000000}"/>
          </ac:spMkLst>
        </pc:spChg>
        <pc:spChg chg="mod">
          <ac:chgData name="Steven Delooze" userId="a5669c16-ae11-40e5-90fb-191a3233dcaf" providerId="ADAL" clId="{49895EB7-A905-4A32-B10A-533B9DF99FCC}" dt="2025-09-23T11:19:23.253" v="809" actId="20577"/>
          <ac:spMkLst>
            <pc:docMk/>
            <pc:sldMk cId="288823061" sldId="338"/>
            <ac:spMk id="3" creationId="{00000000-0000-0000-0000-000000000000}"/>
          </ac:spMkLst>
        </pc:spChg>
      </pc:sldChg>
      <pc:sldChg chg="del">
        <pc:chgData name="Steven Delooze" userId="a5669c16-ae11-40e5-90fb-191a3233dcaf" providerId="ADAL" clId="{49895EB7-A905-4A32-B10A-533B9DF99FCC}" dt="2025-09-23T11:21:18.735" v="885" actId="47"/>
        <pc:sldMkLst>
          <pc:docMk/>
          <pc:sldMk cId="3365361198" sldId="340"/>
        </pc:sldMkLst>
      </pc:sldChg>
      <pc:sldChg chg="modSp mod">
        <pc:chgData name="Steven Delooze" userId="a5669c16-ae11-40e5-90fb-191a3233dcaf" providerId="ADAL" clId="{49895EB7-A905-4A32-B10A-533B9DF99FCC}" dt="2025-09-23T11:21:56.221" v="896" actId="20577"/>
        <pc:sldMkLst>
          <pc:docMk/>
          <pc:sldMk cId="2871541801" sldId="341"/>
        </pc:sldMkLst>
        <pc:spChg chg="mod">
          <ac:chgData name="Steven Delooze" userId="a5669c16-ae11-40e5-90fb-191a3233dcaf" providerId="ADAL" clId="{49895EB7-A905-4A32-B10A-533B9DF99FCC}" dt="2025-09-23T11:21:30.568" v="886"/>
          <ac:spMkLst>
            <pc:docMk/>
            <pc:sldMk cId="2871541801" sldId="341"/>
            <ac:spMk id="2" creationId="{00000000-0000-0000-0000-000000000000}"/>
          </ac:spMkLst>
        </pc:spChg>
        <pc:spChg chg="mod">
          <ac:chgData name="Steven Delooze" userId="a5669c16-ae11-40e5-90fb-191a3233dcaf" providerId="ADAL" clId="{49895EB7-A905-4A32-B10A-533B9DF99FCC}" dt="2025-09-23T11:21:56.221" v="896" actId="20577"/>
          <ac:spMkLst>
            <pc:docMk/>
            <pc:sldMk cId="2871541801" sldId="341"/>
            <ac:spMk id="3" creationId="{00000000-0000-0000-0000-000000000000}"/>
          </ac:spMkLst>
        </pc:spChg>
        <pc:picChg chg="mod">
          <ac:chgData name="Steven Delooze" userId="a5669c16-ae11-40e5-90fb-191a3233dcaf" providerId="ADAL" clId="{49895EB7-A905-4A32-B10A-533B9DF99FCC}" dt="2025-09-23T11:21:55.196" v="895" actId="1076"/>
          <ac:picMkLst>
            <pc:docMk/>
            <pc:sldMk cId="2871541801" sldId="341"/>
            <ac:picMk id="5" creationId="{3A536839-20A9-E939-1488-14B22EAE3084}"/>
          </ac:picMkLst>
        </pc:picChg>
      </pc:sldChg>
      <pc:sldChg chg="del">
        <pc:chgData name="Steven Delooze" userId="a5669c16-ae11-40e5-90fb-191a3233dcaf" providerId="ADAL" clId="{49895EB7-A905-4A32-B10A-533B9DF99FCC}" dt="2025-09-23T12:37:46.624" v="897" actId="47"/>
        <pc:sldMkLst>
          <pc:docMk/>
          <pc:sldMk cId="2648221068" sldId="344"/>
        </pc:sldMkLst>
      </pc:sldChg>
      <pc:sldChg chg="addSp delSp modSp mod">
        <pc:chgData name="Steven Delooze" userId="a5669c16-ae11-40e5-90fb-191a3233dcaf" providerId="ADAL" clId="{49895EB7-A905-4A32-B10A-533B9DF99FCC}" dt="2025-09-23T12:38:52.007" v="906" actId="1076"/>
        <pc:sldMkLst>
          <pc:docMk/>
          <pc:sldMk cId="3151793496" sldId="345"/>
        </pc:sldMkLst>
        <pc:spChg chg="mod">
          <ac:chgData name="Steven Delooze" userId="a5669c16-ae11-40e5-90fb-191a3233dcaf" providerId="ADAL" clId="{49895EB7-A905-4A32-B10A-533B9DF99FCC}" dt="2025-09-23T12:38:06.167" v="898"/>
          <ac:spMkLst>
            <pc:docMk/>
            <pc:sldMk cId="3151793496" sldId="345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12:38:08.932" v="899" actId="478"/>
          <ac:spMkLst>
            <pc:docMk/>
            <pc:sldMk cId="3151793496" sldId="345"/>
            <ac:spMk id="3" creationId="{00000000-0000-0000-0000-000000000000}"/>
          </ac:spMkLst>
        </pc:spChg>
        <pc:spChg chg="add del mod">
          <ac:chgData name="Steven Delooze" userId="a5669c16-ae11-40e5-90fb-191a3233dcaf" providerId="ADAL" clId="{49895EB7-A905-4A32-B10A-533B9DF99FCC}" dt="2025-09-23T12:38:10.239" v="900" actId="478"/>
          <ac:spMkLst>
            <pc:docMk/>
            <pc:sldMk cId="3151793496" sldId="345"/>
            <ac:spMk id="7" creationId="{B5407C47-43AB-767B-CAA3-DDC457E68CC2}"/>
          </ac:spMkLst>
        </pc:spChg>
        <pc:graphicFrameChg chg="mod">
          <ac:chgData name="Steven Delooze" userId="a5669c16-ae11-40e5-90fb-191a3233dcaf" providerId="ADAL" clId="{49895EB7-A905-4A32-B10A-533B9DF99FCC}" dt="2025-09-23T12:38:52.007" v="906" actId="1076"/>
          <ac:graphicFrameMkLst>
            <pc:docMk/>
            <pc:sldMk cId="3151793496" sldId="345"/>
            <ac:graphicFrameMk id="8" creationId="{E5BFD2E2-FE04-2FF0-8589-F5C274F3DEBD}"/>
          </ac:graphicFrameMkLst>
        </pc:graphicFrameChg>
        <pc:picChg chg="mod">
          <ac:chgData name="Steven Delooze" userId="a5669c16-ae11-40e5-90fb-191a3233dcaf" providerId="ADAL" clId="{49895EB7-A905-4A32-B10A-533B9DF99FCC}" dt="2025-09-23T12:38:18.688" v="902" actId="1076"/>
          <ac:picMkLst>
            <pc:docMk/>
            <pc:sldMk cId="3151793496" sldId="345"/>
            <ac:picMk id="5" creationId="{3AADCF44-EF51-2D17-851E-A5C399802198}"/>
          </ac:picMkLst>
        </pc:picChg>
      </pc:sldChg>
      <pc:sldChg chg="del">
        <pc:chgData name="Steven Delooze" userId="a5669c16-ae11-40e5-90fb-191a3233dcaf" providerId="ADAL" clId="{49895EB7-A905-4A32-B10A-533B9DF99FCC}" dt="2025-09-23T12:39:22.333" v="907" actId="47"/>
        <pc:sldMkLst>
          <pc:docMk/>
          <pc:sldMk cId="4099569557" sldId="346"/>
        </pc:sldMkLst>
      </pc:sldChg>
      <pc:sldChg chg="del">
        <pc:chgData name="Steven Delooze" userId="a5669c16-ae11-40e5-90fb-191a3233dcaf" providerId="ADAL" clId="{49895EB7-A905-4A32-B10A-533B9DF99FCC}" dt="2025-09-23T12:39:25.021" v="908" actId="47"/>
        <pc:sldMkLst>
          <pc:docMk/>
          <pc:sldMk cId="2816056371" sldId="347"/>
        </pc:sldMkLst>
      </pc:sldChg>
      <pc:sldChg chg="addSp delSp modSp mod modNotesTx">
        <pc:chgData name="Steven Delooze" userId="a5669c16-ae11-40e5-90fb-191a3233dcaf" providerId="ADAL" clId="{49895EB7-A905-4A32-B10A-533B9DF99FCC}" dt="2025-09-23T12:42:17.653" v="1003" actId="408"/>
        <pc:sldMkLst>
          <pc:docMk/>
          <pc:sldMk cId="2624486019" sldId="348"/>
        </pc:sldMkLst>
        <pc:spChg chg="mod">
          <ac:chgData name="Steven Delooze" userId="a5669c16-ae11-40e5-90fb-191a3233dcaf" providerId="ADAL" clId="{49895EB7-A905-4A32-B10A-533B9DF99FCC}" dt="2025-09-23T12:40:39.610" v="909"/>
          <ac:spMkLst>
            <pc:docMk/>
            <pc:sldMk cId="2624486019" sldId="348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12:40:43.706" v="910" actId="478"/>
          <ac:spMkLst>
            <pc:docMk/>
            <pc:sldMk cId="2624486019" sldId="348"/>
            <ac:spMk id="3" creationId="{00000000-0000-0000-0000-000000000000}"/>
          </ac:spMkLst>
        </pc:spChg>
        <pc:spChg chg="add del mod">
          <ac:chgData name="Steven Delooze" userId="a5669c16-ae11-40e5-90fb-191a3233dcaf" providerId="ADAL" clId="{49895EB7-A905-4A32-B10A-533B9DF99FCC}" dt="2025-09-23T12:40:45.070" v="911" actId="478"/>
          <ac:spMkLst>
            <pc:docMk/>
            <pc:sldMk cId="2624486019" sldId="348"/>
            <ac:spMk id="7" creationId="{286919EC-8FBF-CA88-7089-971AE44F8CE4}"/>
          </ac:spMkLst>
        </pc:spChg>
        <pc:picChg chg="mod">
          <ac:chgData name="Steven Delooze" userId="a5669c16-ae11-40e5-90fb-191a3233dcaf" providerId="ADAL" clId="{49895EB7-A905-4A32-B10A-533B9DF99FCC}" dt="2025-09-23T12:42:17.653" v="1003" actId="408"/>
          <ac:picMkLst>
            <pc:docMk/>
            <pc:sldMk cId="2624486019" sldId="348"/>
            <ac:picMk id="5" creationId="{9F5271FC-BA6B-0CDA-EBF6-C61BC8FE6682}"/>
          </ac:picMkLst>
        </pc:picChg>
      </pc:sldChg>
      <pc:sldChg chg="del">
        <pc:chgData name="Steven Delooze" userId="a5669c16-ae11-40e5-90fb-191a3233dcaf" providerId="ADAL" clId="{49895EB7-A905-4A32-B10A-533B9DF99FCC}" dt="2025-09-23T12:41:48.185" v="1001" actId="47"/>
        <pc:sldMkLst>
          <pc:docMk/>
          <pc:sldMk cId="1521751257" sldId="349"/>
        </pc:sldMkLst>
      </pc:sldChg>
      <pc:sldChg chg="addSp delSp modSp mod">
        <pc:chgData name="Steven Delooze" userId="a5669c16-ae11-40e5-90fb-191a3233dcaf" providerId="ADAL" clId="{49895EB7-A905-4A32-B10A-533B9DF99FCC}" dt="2025-09-23T12:42:38.753" v="1008" actId="1076"/>
        <pc:sldMkLst>
          <pc:docMk/>
          <pc:sldMk cId="670236878" sldId="350"/>
        </pc:sldMkLst>
        <pc:spChg chg="mod">
          <ac:chgData name="Steven Delooze" userId="a5669c16-ae11-40e5-90fb-191a3233dcaf" providerId="ADAL" clId="{49895EB7-A905-4A32-B10A-533B9DF99FCC}" dt="2025-09-23T12:42:31.240" v="1005"/>
          <ac:spMkLst>
            <pc:docMk/>
            <pc:sldMk cId="670236878" sldId="350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12:42:33.273" v="1006" actId="478"/>
          <ac:spMkLst>
            <pc:docMk/>
            <pc:sldMk cId="670236878" sldId="350"/>
            <ac:spMk id="3" creationId="{00000000-0000-0000-0000-000000000000}"/>
          </ac:spMkLst>
        </pc:spChg>
        <pc:spChg chg="add del mod">
          <ac:chgData name="Steven Delooze" userId="a5669c16-ae11-40e5-90fb-191a3233dcaf" providerId="ADAL" clId="{49895EB7-A905-4A32-B10A-533B9DF99FCC}" dt="2025-09-23T12:42:35.126" v="1007" actId="478"/>
          <ac:spMkLst>
            <pc:docMk/>
            <pc:sldMk cId="670236878" sldId="350"/>
            <ac:spMk id="7" creationId="{8A71B4E3-4E24-8514-9E2B-089E652E09A2}"/>
          </ac:spMkLst>
        </pc:spChg>
        <pc:picChg chg="mod">
          <ac:chgData name="Steven Delooze" userId="a5669c16-ae11-40e5-90fb-191a3233dcaf" providerId="ADAL" clId="{49895EB7-A905-4A32-B10A-533B9DF99FCC}" dt="2025-09-23T12:42:38.753" v="1008" actId="1076"/>
          <ac:picMkLst>
            <pc:docMk/>
            <pc:sldMk cId="670236878" sldId="350"/>
            <ac:picMk id="5" creationId="{5D0A1034-5B3E-78BC-FA96-71E37ED7CBD4}"/>
          </ac:picMkLst>
        </pc:picChg>
      </pc:sldChg>
      <pc:sldChg chg="del">
        <pc:chgData name="Steven Delooze" userId="a5669c16-ae11-40e5-90fb-191a3233dcaf" providerId="ADAL" clId="{49895EB7-A905-4A32-B10A-533B9DF99FCC}" dt="2025-09-23T13:49:33.102" v="2080" actId="47"/>
        <pc:sldMkLst>
          <pc:docMk/>
          <pc:sldMk cId="3538726628" sldId="351"/>
        </pc:sldMkLst>
      </pc:sldChg>
      <pc:sldChg chg="addSp delSp modSp mod modNotesTx">
        <pc:chgData name="Steven Delooze" userId="a5669c16-ae11-40e5-90fb-191a3233dcaf" providerId="ADAL" clId="{49895EB7-A905-4A32-B10A-533B9DF99FCC}" dt="2025-09-23T13:04:37.796" v="1527"/>
        <pc:sldMkLst>
          <pc:docMk/>
          <pc:sldMk cId="3959385656" sldId="352"/>
        </pc:sldMkLst>
        <pc:spChg chg="mod">
          <ac:chgData name="Steven Delooze" userId="a5669c16-ae11-40e5-90fb-191a3233dcaf" providerId="ADAL" clId="{49895EB7-A905-4A32-B10A-533B9DF99FCC}" dt="2025-09-23T12:45:32.645" v="1114" actId="20577"/>
          <ac:spMkLst>
            <pc:docMk/>
            <pc:sldMk cId="3959385656" sldId="352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12:43:13.858" v="1009" actId="478"/>
          <ac:spMkLst>
            <pc:docMk/>
            <pc:sldMk cId="3959385656" sldId="352"/>
            <ac:spMk id="3" creationId="{00000000-0000-0000-0000-000000000000}"/>
          </ac:spMkLst>
        </pc:spChg>
        <pc:spChg chg="mod">
          <ac:chgData name="Steven Delooze" userId="a5669c16-ae11-40e5-90fb-191a3233dcaf" providerId="ADAL" clId="{49895EB7-A905-4A32-B10A-533B9DF99FCC}" dt="2025-09-23T12:43:54.997" v="1013" actId="164"/>
          <ac:spMkLst>
            <pc:docMk/>
            <pc:sldMk cId="3959385656" sldId="352"/>
            <ac:spMk id="5" creationId="{78776DAB-86CB-8841-DD20-CD525FD4EC4A}"/>
          </ac:spMkLst>
        </pc:spChg>
        <pc:spChg chg="mod">
          <ac:chgData name="Steven Delooze" userId="a5669c16-ae11-40e5-90fb-191a3233dcaf" providerId="ADAL" clId="{49895EB7-A905-4A32-B10A-533B9DF99FCC}" dt="2025-09-23T12:43:54.997" v="1013" actId="164"/>
          <ac:spMkLst>
            <pc:docMk/>
            <pc:sldMk cId="3959385656" sldId="352"/>
            <ac:spMk id="7" creationId="{00000000-0008-0000-0200-000032080000}"/>
          </ac:spMkLst>
        </pc:spChg>
        <pc:spChg chg="mod">
          <ac:chgData name="Steven Delooze" userId="a5669c16-ae11-40e5-90fb-191a3233dcaf" providerId="ADAL" clId="{49895EB7-A905-4A32-B10A-533B9DF99FCC}" dt="2025-09-23T12:43:54.997" v="1013" actId="164"/>
          <ac:spMkLst>
            <pc:docMk/>
            <pc:sldMk cId="3959385656" sldId="352"/>
            <ac:spMk id="8" creationId="{00000000-0008-0000-0200-000031080000}"/>
          </ac:spMkLst>
        </pc:spChg>
        <pc:spChg chg="mod">
          <ac:chgData name="Steven Delooze" userId="a5669c16-ae11-40e5-90fb-191a3233dcaf" providerId="ADAL" clId="{49895EB7-A905-4A32-B10A-533B9DF99FCC}" dt="2025-09-23T12:43:54.997" v="1013" actId="164"/>
          <ac:spMkLst>
            <pc:docMk/>
            <pc:sldMk cId="3959385656" sldId="352"/>
            <ac:spMk id="9" creationId="{A536A475-958D-C464-932C-7222B57A74D5}"/>
          </ac:spMkLst>
        </pc:spChg>
        <pc:spChg chg="add del mod">
          <ac:chgData name="Steven Delooze" userId="a5669c16-ae11-40e5-90fb-191a3233dcaf" providerId="ADAL" clId="{49895EB7-A905-4A32-B10A-533B9DF99FCC}" dt="2025-09-23T12:43:14.973" v="1010" actId="478"/>
          <ac:spMkLst>
            <pc:docMk/>
            <pc:sldMk cId="3959385656" sldId="352"/>
            <ac:spMk id="11" creationId="{C452770C-04B7-2840-964F-78DDC6CBC139}"/>
          </ac:spMkLst>
        </pc:spChg>
        <pc:spChg chg="add mod">
          <ac:chgData name="Steven Delooze" userId="a5669c16-ae11-40e5-90fb-191a3233dcaf" providerId="ADAL" clId="{49895EB7-A905-4A32-B10A-533B9DF99FCC}" dt="2025-09-23T12:45:17.703" v="1075" actId="1036"/>
          <ac:spMkLst>
            <pc:docMk/>
            <pc:sldMk cId="3959385656" sldId="352"/>
            <ac:spMk id="14" creationId="{CE0D632D-E5A6-8229-CE97-C0449061741E}"/>
          </ac:spMkLst>
        </pc:spChg>
        <pc:spChg chg="add mod">
          <ac:chgData name="Steven Delooze" userId="a5669c16-ae11-40e5-90fb-191a3233dcaf" providerId="ADAL" clId="{49895EB7-A905-4A32-B10A-533B9DF99FCC}" dt="2025-09-23T12:45:22.605" v="1076"/>
          <ac:spMkLst>
            <pc:docMk/>
            <pc:sldMk cId="3959385656" sldId="352"/>
            <ac:spMk id="15" creationId="{18D506F7-3B83-C0E3-2591-94B4596D4D15}"/>
          </ac:spMkLst>
        </pc:spChg>
        <pc:grpChg chg="add mod">
          <ac:chgData name="Steven Delooze" userId="a5669c16-ae11-40e5-90fb-191a3233dcaf" providerId="ADAL" clId="{49895EB7-A905-4A32-B10A-533B9DF99FCC}" dt="2025-09-23T12:44:54.044" v="1069" actId="1076"/>
          <ac:grpSpMkLst>
            <pc:docMk/>
            <pc:sldMk cId="3959385656" sldId="352"/>
            <ac:grpSpMk id="12" creationId="{67F991C3-FA9A-AD02-5867-F95FEEFEC92F}"/>
          </ac:grpSpMkLst>
        </pc:grpChg>
        <pc:graphicFrameChg chg="mod">
          <ac:chgData name="Steven Delooze" userId="a5669c16-ae11-40e5-90fb-191a3233dcaf" providerId="ADAL" clId="{49895EB7-A905-4A32-B10A-533B9DF99FCC}" dt="2025-09-23T13:04:37.796" v="1527"/>
          <ac:graphicFrameMkLst>
            <pc:docMk/>
            <pc:sldMk cId="3959385656" sldId="352"/>
            <ac:graphicFrameMk id="13" creationId="{BA7DB82C-9879-090E-2C7D-67487EB6F194}"/>
          </ac:graphicFrameMkLst>
        </pc:graphicFrameChg>
        <pc:picChg chg="mod">
          <ac:chgData name="Steven Delooze" userId="a5669c16-ae11-40e5-90fb-191a3233dcaf" providerId="ADAL" clId="{49895EB7-A905-4A32-B10A-533B9DF99FCC}" dt="2025-09-23T12:43:54.997" v="1013" actId="164"/>
          <ac:picMkLst>
            <pc:docMk/>
            <pc:sldMk cId="3959385656" sldId="352"/>
            <ac:picMk id="10" creationId="{7FD17F11-FA71-BF25-90F3-966314D964E5}"/>
          </ac:picMkLst>
        </pc:picChg>
      </pc:sldChg>
      <pc:sldChg chg="modSp del mod">
        <pc:chgData name="Steven Delooze" userId="a5669c16-ae11-40e5-90fb-191a3233dcaf" providerId="ADAL" clId="{49895EB7-A905-4A32-B10A-533B9DF99FCC}" dt="2025-09-23T12:47:28.107" v="1237" actId="47"/>
        <pc:sldMkLst>
          <pc:docMk/>
          <pc:sldMk cId="359259064" sldId="353"/>
        </pc:sldMkLst>
        <pc:spChg chg="mod">
          <ac:chgData name="Steven Delooze" userId="a5669c16-ae11-40e5-90fb-191a3233dcaf" providerId="ADAL" clId="{49895EB7-A905-4A32-B10A-533B9DF99FCC}" dt="2025-09-23T12:46:50.033" v="1233" actId="14100"/>
          <ac:spMkLst>
            <pc:docMk/>
            <pc:sldMk cId="359259064" sldId="353"/>
            <ac:spMk id="2" creationId="{00000000-0000-0000-0000-000000000000}"/>
          </ac:spMkLst>
        </pc:spChg>
      </pc:sldChg>
      <pc:sldChg chg="addSp delSp modSp mod">
        <pc:chgData name="Steven Delooze" userId="a5669c16-ae11-40e5-90fb-191a3233dcaf" providerId="ADAL" clId="{49895EB7-A905-4A32-B10A-533B9DF99FCC}" dt="2025-09-23T12:48:04.948" v="1243" actId="1076"/>
        <pc:sldMkLst>
          <pc:docMk/>
          <pc:sldMk cId="2431593847" sldId="354"/>
        </pc:sldMkLst>
        <pc:spChg chg="mod">
          <ac:chgData name="Steven Delooze" userId="a5669c16-ae11-40e5-90fb-191a3233dcaf" providerId="ADAL" clId="{49895EB7-A905-4A32-B10A-533B9DF99FCC}" dt="2025-09-23T12:47:22.494" v="1236" actId="14100"/>
          <ac:spMkLst>
            <pc:docMk/>
            <pc:sldMk cId="2431593847" sldId="354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12:47:58.743" v="1238" actId="478"/>
          <ac:spMkLst>
            <pc:docMk/>
            <pc:sldMk cId="2431593847" sldId="354"/>
            <ac:spMk id="3" creationId="{00000000-0000-0000-0000-000000000000}"/>
          </ac:spMkLst>
        </pc:spChg>
        <pc:spChg chg="add del mod">
          <ac:chgData name="Steven Delooze" userId="a5669c16-ae11-40e5-90fb-191a3233dcaf" providerId="ADAL" clId="{49895EB7-A905-4A32-B10A-533B9DF99FCC}" dt="2025-09-23T12:47:59.886" v="1239" actId="478"/>
          <ac:spMkLst>
            <pc:docMk/>
            <pc:sldMk cId="2431593847" sldId="354"/>
            <ac:spMk id="6" creationId="{539E1F53-AF6C-C7A2-3AE4-85EF32C77C7C}"/>
          </ac:spMkLst>
        </pc:spChg>
        <pc:picChg chg="mod">
          <ac:chgData name="Steven Delooze" userId="a5669c16-ae11-40e5-90fb-191a3233dcaf" providerId="ADAL" clId="{49895EB7-A905-4A32-B10A-533B9DF99FCC}" dt="2025-09-23T12:48:04.948" v="1243" actId="1076"/>
          <ac:picMkLst>
            <pc:docMk/>
            <pc:sldMk cId="2431593847" sldId="354"/>
            <ac:picMk id="7" creationId="{214A1B70-1D2F-C73F-AA55-69CF5A86D9B8}"/>
          </ac:picMkLst>
        </pc:picChg>
      </pc:sldChg>
      <pc:sldChg chg="del">
        <pc:chgData name="Steven Delooze" userId="a5669c16-ae11-40e5-90fb-191a3233dcaf" providerId="ADAL" clId="{49895EB7-A905-4A32-B10A-533B9DF99FCC}" dt="2025-09-23T12:48:06.677" v="1244" actId="47"/>
        <pc:sldMkLst>
          <pc:docMk/>
          <pc:sldMk cId="2025052595" sldId="355"/>
        </pc:sldMkLst>
      </pc:sldChg>
      <pc:sldChg chg="del">
        <pc:chgData name="Steven Delooze" userId="a5669c16-ae11-40e5-90fb-191a3233dcaf" providerId="ADAL" clId="{49895EB7-A905-4A32-B10A-533B9DF99FCC}" dt="2025-09-23T12:48:50.656" v="1245" actId="47"/>
        <pc:sldMkLst>
          <pc:docMk/>
          <pc:sldMk cId="3998263921" sldId="356"/>
        </pc:sldMkLst>
      </pc:sldChg>
      <pc:sldChg chg="del">
        <pc:chgData name="Steven Delooze" userId="a5669c16-ae11-40e5-90fb-191a3233dcaf" providerId="ADAL" clId="{49895EB7-A905-4A32-B10A-533B9DF99FCC}" dt="2025-09-23T12:49:37.577" v="1259" actId="47"/>
        <pc:sldMkLst>
          <pc:docMk/>
          <pc:sldMk cId="1885995277" sldId="357"/>
        </pc:sldMkLst>
      </pc:sldChg>
      <pc:sldChg chg="addSp delSp modSp mod ord">
        <pc:chgData name="Steven Delooze" userId="a5669c16-ae11-40e5-90fb-191a3233dcaf" providerId="ADAL" clId="{49895EB7-A905-4A32-B10A-533B9DF99FCC}" dt="2025-09-23T12:49:24.444" v="1258" actId="1076"/>
        <pc:sldMkLst>
          <pc:docMk/>
          <pc:sldMk cId="3224174925" sldId="358"/>
        </pc:sldMkLst>
        <pc:spChg chg="mod">
          <ac:chgData name="Steven Delooze" userId="a5669c16-ae11-40e5-90fb-191a3233dcaf" providerId="ADAL" clId="{49895EB7-A905-4A32-B10A-533B9DF99FCC}" dt="2025-09-23T12:49:15.926" v="1249" actId="27636"/>
          <ac:spMkLst>
            <pc:docMk/>
            <pc:sldMk cId="3224174925" sldId="358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12:49:18.654" v="1250" actId="478"/>
          <ac:spMkLst>
            <pc:docMk/>
            <pc:sldMk cId="3224174925" sldId="358"/>
            <ac:spMk id="3" creationId="{00000000-0000-0000-0000-000000000000}"/>
          </ac:spMkLst>
        </pc:spChg>
        <pc:spChg chg="add del mod">
          <ac:chgData name="Steven Delooze" userId="a5669c16-ae11-40e5-90fb-191a3233dcaf" providerId="ADAL" clId="{49895EB7-A905-4A32-B10A-533B9DF99FCC}" dt="2025-09-23T12:49:19.893" v="1251" actId="478"/>
          <ac:spMkLst>
            <pc:docMk/>
            <pc:sldMk cId="3224174925" sldId="358"/>
            <ac:spMk id="7" creationId="{E4E59CDF-DC88-3EAE-DAC3-24B2A182ACE0}"/>
          </ac:spMkLst>
        </pc:spChg>
        <pc:picChg chg="mod">
          <ac:chgData name="Steven Delooze" userId="a5669c16-ae11-40e5-90fb-191a3233dcaf" providerId="ADAL" clId="{49895EB7-A905-4A32-B10A-533B9DF99FCC}" dt="2025-09-23T12:49:24.444" v="1258" actId="1076"/>
          <ac:picMkLst>
            <pc:docMk/>
            <pc:sldMk cId="3224174925" sldId="358"/>
            <ac:picMk id="6" creationId="{C4B0A3B8-CEAF-929E-87A4-A7A9362787EF}"/>
          </ac:picMkLst>
        </pc:picChg>
      </pc:sldChg>
      <pc:sldChg chg="del modNotesTx">
        <pc:chgData name="Steven Delooze" userId="a5669c16-ae11-40e5-90fb-191a3233dcaf" providerId="ADAL" clId="{49895EB7-A905-4A32-B10A-533B9DF99FCC}" dt="2025-09-23T13:48:13.857" v="2075" actId="47"/>
        <pc:sldMkLst>
          <pc:docMk/>
          <pc:sldMk cId="3433915180" sldId="359"/>
        </pc:sldMkLst>
      </pc:sldChg>
      <pc:sldChg chg="del modNotesTx">
        <pc:chgData name="Steven Delooze" userId="a5669c16-ae11-40e5-90fb-191a3233dcaf" providerId="ADAL" clId="{49895EB7-A905-4A32-B10A-533B9DF99FCC}" dt="2025-09-23T13:48:15.302" v="2076" actId="47"/>
        <pc:sldMkLst>
          <pc:docMk/>
          <pc:sldMk cId="1215209020" sldId="360"/>
        </pc:sldMkLst>
      </pc:sldChg>
      <pc:sldChg chg="addSp delSp modSp mod modNotesTx">
        <pc:chgData name="Steven Delooze" userId="a5669c16-ae11-40e5-90fb-191a3233dcaf" providerId="ADAL" clId="{49895EB7-A905-4A32-B10A-533B9DF99FCC}" dt="2025-09-23T12:54:24.682" v="1429" actId="20577"/>
        <pc:sldMkLst>
          <pc:docMk/>
          <pc:sldMk cId="994110154" sldId="361"/>
        </pc:sldMkLst>
        <pc:spChg chg="mod">
          <ac:chgData name="Steven Delooze" userId="a5669c16-ae11-40e5-90fb-191a3233dcaf" providerId="ADAL" clId="{49895EB7-A905-4A32-B10A-533B9DF99FCC}" dt="2025-09-23T12:52:02.403" v="1303" actId="20577"/>
          <ac:spMkLst>
            <pc:docMk/>
            <pc:sldMk cId="994110154" sldId="361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12:52:05.286" v="1304" actId="478"/>
          <ac:spMkLst>
            <pc:docMk/>
            <pc:sldMk cId="994110154" sldId="361"/>
            <ac:spMk id="3" creationId="{00000000-0000-0000-0000-000000000000}"/>
          </ac:spMkLst>
        </pc:spChg>
        <pc:spChg chg="add del mod">
          <ac:chgData name="Steven Delooze" userId="a5669c16-ae11-40e5-90fb-191a3233dcaf" providerId="ADAL" clId="{49895EB7-A905-4A32-B10A-533B9DF99FCC}" dt="2025-09-23T12:52:05.986" v="1305" actId="478"/>
          <ac:spMkLst>
            <pc:docMk/>
            <pc:sldMk cId="994110154" sldId="361"/>
            <ac:spMk id="7" creationId="{310635E5-FEDD-0587-531E-0C45127EE6FB}"/>
          </ac:spMkLst>
        </pc:spChg>
        <pc:picChg chg="mod">
          <ac:chgData name="Steven Delooze" userId="a5669c16-ae11-40e5-90fb-191a3233dcaf" providerId="ADAL" clId="{49895EB7-A905-4A32-B10A-533B9DF99FCC}" dt="2025-09-23T12:52:10.195" v="1306" actId="1076"/>
          <ac:picMkLst>
            <pc:docMk/>
            <pc:sldMk cId="994110154" sldId="361"/>
            <ac:picMk id="5" creationId="{7CD8BBA1-4D80-E5B1-231B-9C4E72E2EC75}"/>
          </ac:picMkLst>
        </pc:picChg>
      </pc:sldChg>
      <pc:sldChg chg="del">
        <pc:chgData name="Steven Delooze" userId="a5669c16-ae11-40e5-90fb-191a3233dcaf" providerId="ADAL" clId="{49895EB7-A905-4A32-B10A-533B9DF99FCC}" dt="2025-09-23T12:54:28.666" v="1430" actId="47"/>
        <pc:sldMkLst>
          <pc:docMk/>
          <pc:sldMk cId="2606230081" sldId="362"/>
        </pc:sldMkLst>
      </pc:sldChg>
      <pc:sldChg chg="del">
        <pc:chgData name="Steven Delooze" userId="a5669c16-ae11-40e5-90fb-191a3233dcaf" providerId="ADAL" clId="{49895EB7-A905-4A32-B10A-533B9DF99FCC}" dt="2025-09-23T13:33:57.143" v="1856" actId="47"/>
        <pc:sldMkLst>
          <pc:docMk/>
          <pc:sldMk cId="1129323391" sldId="364"/>
        </pc:sldMkLst>
      </pc:sldChg>
      <pc:sldChg chg="del">
        <pc:chgData name="Steven Delooze" userId="a5669c16-ae11-40e5-90fb-191a3233dcaf" providerId="ADAL" clId="{49895EB7-A905-4A32-B10A-533B9DF99FCC}" dt="2025-09-23T13:02:23.010" v="1485" actId="47"/>
        <pc:sldMkLst>
          <pc:docMk/>
          <pc:sldMk cId="2945308322" sldId="365"/>
        </pc:sldMkLst>
      </pc:sldChg>
      <pc:sldChg chg="del">
        <pc:chgData name="Steven Delooze" userId="a5669c16-ae11-40e5-90fb-191a3233dcaf" providerId="ADAL" clId="{49895EB7-A905-4A32-B10A-533B9DF99FCC}" dt="2025-09-23T13:01:42.128" v="1480" actId="47"/>
        <pc:sldMkLst>
          <pc:docMk/>
          <pc:sldMk cId="90014932" sldId="366"/>
        </pc:sldMkLst>
      </pc:sldChg>
      <pc:sldChg chg="del">
        <pc:chgData name="Steven Delooze" userId="a5669c16-ae11-40e5-90fb-191a3233dcaf" providerId="ADAL" clId="{49895EB7-A905-4A32-B10A-533B9DF99FCC}" dt="2025-09-23T12:54:29.164" v="1431" actId="47"/>
        <pc:sldMkLst>
          <pc:docMk/>
          <pc:sldMk cId="3014957625" sldId="367"/>
        </pc:sldMkLst>
      </pc:sldChg>
      <pc:sldChg chg="modSp mod modNotesTx">
        <pc:chgData name="Steven Delooze" userId="a5669c16-ae11-40e5-90fb-191a3233dcaf" providerId="ADAL" clId="{49895EB7-A905-4A32-B10A-533B9DF99FCC}" dt="2025-09-23T12:58:26.562" v="1440" actId="6549"/>
        <pc:sldMkLst>
          <pc:docMk/>
          <pc:sldMk cId="1709952695" sldId="368"/>
        </pc:sldMkLst>
        <pc:spChg chg="mod">
          <ac:chgData name="Steven Delooze" userId="a5669c16-ae11-40e5-90fb-191a3233dcaf" providerId="ADAL" clId="{49895EB7-A905-4A32-B10A-533B9DF99FCC}" dt="2025-09-23T12:55:00.703" v="1432"/>
          <ac:spMkLst>
            <pc:docMk/>
            <pc:sldMk cId="1709952695" sldId="368"/>
            <ac:spMk id="2" creationId="{00000000-0000-0000-0000-000000000000}"/>
          </ac:spMkLst>
        </pc:spChg>
        <pc:spChg chg="mod">
          <ac:chgData name="Steven Delooze" userId="a5669c16-ae11-40e5-90fb-191a3233dcaf" providerId="ADAL" clId="{49895EB7-A905-4A32-B10A-533B9DF99FCC}" dt="2025-09-23T12:55:11.205" v="1435" actId="20577"/>
          <ac:spMkLst>
            <pc:docMk/>
            <pc:sldMk cId="1709952695" sldId="368"/>
            <ac:spMk id="3" creationId="{00000000-0000-0000-0000-000000000000}"/>
          </ac:spMkLst>
        </pc:spChg>
      </pc:sldChg>
      <pc:sldChg chg="del">
        <pc:chgData name="Steven Delooze" userId="a5669c16-ae11-40e5-90fb-191a3233dcaf" providerId="ADAL" clId="{49895EB7-A905-4A32-B10A-533B9DF99FCC}" dt="2025-09-23T12:58:40.804" v="1441" actId="47"/>
        <pc:sldMkLst>
          <pc:docMk/>
          <pc:sldMk cId="1316038654" sldId="369"/>
        </pc:sldMkLst>
      </pc:sldChg>
      <pc:sldChg chg="addSp delSp modSp mod modNotesTx">
        <pc:chgData name="Steven Delooze" userId="a5669c16-ae11-40e5-90fb-191a3233dcaf" providerId="ADAL" clId="{49895EB7-A905-4A32-B10A-533B9DF99FCC}" dt="2025-09-23T13:01:30.786" v="1478" actId="20577"/>
        <pc:sldMkLst>
          <pc:docMk/>
          <pc:sldMk cId="939889169" sldId="370"/>
        </pc:sldMkLst>
        <pc:spChg chg="mod">
          <ac:chgData name="Steven Delooze" userId="a5669c16-ae11-40e5-90fb-191a3233dcaf" providerId="ADAL" clId="{49895EB7-A905-4A32-B10A-533B9DF99FCC}" dt="2025-09-23T12:58:54.671" v="1442"/>
          <ac:spMkLst>
            <pc:docMk/>
            <pc:sldMk cId="939889169" sldId="370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12:58:58.815" v="1443" actId="478"/>
          <ac:spMkLst>
            <pc:docMk/>
            <pc:sldMk cId="939889169" sldId="370"/>
            <ac:spMk id="3" creationId="{00000000-0000-0000-0000-000000000000}"/>
          </ac:spMkLst>
        </pc:spChg>
        <pc:spChg chg="add del mod">
          <ac:chgData name="Steven Delooze" userId="a5669c16-ae11-40e5-90fb-191a3233dcaf" providerId="ADAL" clId="{49895EB7-A905-4A32-B10A-533B9DF99FCC}" dt="2025-09-23T12:59:00.737" v="1444" actId="478"/>
          <ac:spMkLst>
            <pc:docMk/>
            <pc:sldMk cId="939889169" sldId="370"/>
            <ac:spMk id="7" creationId="{8BFA2072-AE66-216F-29AC-C21895BD694E}"/>
          </ac:spMkLst>
        </pc:spChg>
        <pc:picChg chg="del">
          <ac:chgData name="Steven Delooze" userId="a5669c16-ae11-40e5-90fb-191a3233dcaf" providerId="ADAL" clId="{49895EB7-A905-4A32-B10A-533B9DF99FCC}" dt="2025-09-23T13:01:22.506" v="1445" actId="478"/>
          <ac:picMkLst>
            <pc:docMk/>
            <pc:sldMk cId="939889169" sldId="370"/>
            <ac:picMk id="8" creationId="{8498DDD4-E0DB-CBC4-B416-D547456E8A47}"/>
          </ac:picMkLst>
        </pc:picChg>
      </pc:sldChg>
      <pc:sldChg chg="del">
        <pc:chgData name="Steven Delooze" userId="a5669c16-ae11-40e5-90fb-191a3233dcaf" providerId="ADAL" clId="{49895EB7-A905-4A32-B10A-533B9DF99FCC}" dt="2025-09-23T13:01:40.263" v="1479" actId="47"/>
        <pc:sldMkLst>
          <pc:docMk/>
          <pc:sldMk cId="1161382147" sldId="371"/>
        </pc:sldMkLst>
      </pc:sldChg>
      <pc:sldChg chg="del">
        <pc:chgData name="Steven Delooze" userId="a5669c16-ae11-40e5-90fb-191a3233dcaf" providerId="ADAL" clId="{49895EB7-A905-4A32-B10A-533B9DF99FCC}" dt="2025-09-23T13:01:48.642" v="1481" actId="47"/>
        <pc:sldMkLst>
          <pc:docMk/>
          <pc:sldMk cId="436689007" sldId="372"/>
        </pc:sldMkLst>
      </pc:sldChg>
      <pc:sldChg chg="del">
        <pc:chgData name="Steven Delooze" userId="a5669c16-ae11-40e5-90fb-191a3233dcaf" providerId="ADAL" clId="{49895EB7-A905-4A32-B10A-533B9DF99FCC}" dt="2025-09-23T13:01:49.394" v="1482" actId="47"/>
        <pc:sldMkLst>
          <pc:docMk/>
          <pc:sldMk cId="2039388801" sldId="373"/>
        </pc:sldMkLst>
      </pc:sldChg>
      <pc:sldChg chg="del">
        <pc:chgData name="Steven Delooze" userId="a5669c16-ae11-40e5-90fb-191a3233dcaf" providerId="ADAL" clId="{49895EB7-A905-4A32-B10A-533B9DF99FCC}" dt="2025-09-23T13:01:50.955" v="1483" actId="47"/>
        <pc:sldMkLst>
          <pc:docMk/>
          <pc:sldMk cId="2654592319" sldId="374"/>
        </pc:sldMkLst>
      </pc:sldChg>
      <pc:sldChg chg="addSp delSp modSp mod">
        <pc:chgData name="Steven Delooze" userId="a5669c16-ae11-40e5-90fb-191a3233dcaf" providerId="ADAL" clId="{49895EB7-A905-4A32-B10A-533B9DF99FCC}" dt="2025-09-23T13:05:01.519" v="1536" actId="1076"/>
        <pc:sldMkLst>
          <pc:docMk/>
          <pc:sldMk cId="4203376294" sldId="375"/>
        </pc:sldMkLst>
        <pc:spChg chg="mod">
          <ac:chgData name="Steven Delooze" userId="a5669c16-ae11-40e5-90fb-191a3233dcaf" providerId="ADAL" clId="{49895EB7-A905-4A32-B10A-533B9DF99FCC}" dt="2025-09-23T13:02:41.753" v="1521" actId="20577"/>
          <ac:spMkLst>
            <pc:docMk/>
            <pc:sldMk cId="4203376294" sldId="375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13:02:45.507" v="1522" actId="478"/>
          <ac:spMkLst>
            <pc:docMk/>
            <pc:sldMk cId="4203376294" sldId="375"/>
            <ac:spMk id="3" creationId="{00000000-0000-0000-0000-000000000000}"/>
          </ac:spMkLst>
        </pc:spChg>
        <pc:spChg chg="add del mod">
          <ac:chgData name="Steven Delooze" userId="a5669c16-ae11-40e5-90fb-191a3233dcaf" providerId="ADAL" clId="{49895EB7-A905-4A32-B10A-533B9DF99FCC}" dt="2025-09-23T13:02:46.075" v="1523" actId="478"/>
          <ac:spMkLst>
            <pc:docMk/>
            <pc:sldMk cId="4203376294" sldId="375"/>
            <ac:spMk id="7" creationId="{FEF54681-2458-9B83-E613-7B23F7D180AC}"/>
          </ac:spMkLst>
        </pc:spChg>
        <pc:graphicFrameChg chg="mod">
          <ac:chgData name="Steven Delooze" userId="a5669c16-ae11-40e5-90fb-191a3233dcaf" providerId="ADAL" clId="{49895EB7-A905-4A32-B10A-533B9DF99FCC}" dt="2025-09-23T13:04:54.110" v="1533" actId="1076"/>
          <ac:graphicFrameMkLst>
            <pc:docMk/>
            <pc:sldMk cId="4203376294" sldId="375"/>
            <ac:graphicFrameMk id="9" creationId="{62C13DFC-4EB4-4358-46A5-C9B136580FA4}"/>
          </ac:graphicFrameMkLst>
        </pc:graphicFrameChg>
        <pc:picChg chg="mod">
          <ac:chgData name="Steven Delooze" userId="a5669c16-ae11-40e5-90fb-191a3233dcaf" providerId="ADAL" clId="{49895EB7-A905-4A32-B10A-533B9DF99FCC}" dt="2025-09-23T13:05:01.519" v="1536" actId="1076"/>
          <ac:picMkLst>
            <pc:docMk/>
            <pc:sldMk cId="4203376294" sldId="375"/>
            <ac:picMk id="6" creationId="{37D5E37F-A4FB-46C2-0ADA-2562635DF38F}"/>
          </ac:picMkLst>
        </pc:picChg>
        <pc:picChg chg="del">
          <ac:chgData name="Steven Delooze" userId="a5669c16-ae11-40e5-90fb-191a3233dcaf" providerId="ADAL" clId="{49895EB7-A905-4A32-B10A-533B9DF99FCC}" dt="2025-09-23T13:02:53.753" v="1526" actId="478"/>
          <ac:picMkLst>
            <pc:docMk/>
            <pc:sldMk cId="4203376294" sldId="375"/>
            <ac:picMk id="8" creationId="{F507BF1D-B670-275F-AA8F-92145DE9DADD}"/>
          </ac:picMkLst>
        </pc:picChg>
      </pc:sldChg>
      <pc:sldChg chg="del">
        <pc:chgData name="Steven Delooze" userId="a5669c16-ae11-40e5-90fb-191a3233dcaf" providerId="ADAL" clId="{49895EB7-A905-4A32-B10A-533B9DF99FCC}" dt="2025-09-23T13:05:13.141" v="1537" actId="47"/>
        <pc:sldMkLst>
          <pc:docMk/>
          <pc:sldMk cId="661089780" sldId="376"/>
        </pc:sldMkLst>
      </pc:sldChg>
      <pc:sldChg chg="del">
        <pc:chgData name="Steven Delooze" userId="a5669c16-ae11-40e5-90fb-191a3233dcaf" providerId="ADAL" clId="{49895EB7-A905-4A32-B10A-533B9DF99FCC}" dt="2025-09-23T13:05:50.659" v="1538" actId="47"/>
        <pc:sldMkLst>
          <pc:docMk/>
          <pc:sldMk cId="1507827809" sldId="377"/>
        </pc:sldMkLst>
      </pc:sldChg>
      <pc:sldChg chg="addSp delSp modSp mod modNotesTx">
        <pc:chgData name="Steven Delooze" userId="a5669c16-ae11-40e5-90fb-191a3233dcaf" providerId="ADAL" clId="{49895EB7-A905-4A32-B10A-533B9DF99FCC}" dt="2025-09-23T13:31:13.065" v="1825" actId="20577"/>
        <pc:sldMkLst>
          <pc:docMk/>
          <pc:sldMk cId="706539082" sldId="378"/>
        </pc:sldMkLst>
        <pc:spChg chg="mod">
          <ac:chgData name="Steven Delooze" userId="a5669c16-ae11-40e5-90fb-191a3233dcaf" providerId="ADAL" clId="{49895EB7-A905-4A32-B10A-533B9DF99FCC}" dt="2025-09-23T13:13:27.132" v="1602" actId="1037"/>
          <ac:spMkLst>
            <pc:docMk/>
            <pc:sldMk cId="706539082" sldId="378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13:07:31.885" v="1585" actId="478"/>
          <ac:spMkLst>
            <pc:docMk/>
            <pc:sldMk cId="706539082" sldId="378"/>
            <ac:spMk id="3" creationId="{00000000-0000-0000-0000-000000000000}"/>
          </ac:spMkLst>
        </pc:spChg>
        <pc:spChg chg="add del mod">
          <ac:chgData name="Steven Delooze" userId="a5669c16-ae11-40e5-90fb-191a3233dcaf" providerId="ADAL" clId="{49895EB7-A905-4A32-B10A-533B9DF99FCC}" dt="2025-09-23T13:07:32.799" v="1586" actId="478"/>
          <ac:spMkLst>
            <pc:docMk/>
            <pc:sldMk cId="706539082" sldId="378"/>
            <ac:spMk id="7" creationId="{07F80E39-26E1-1CB5-16C5-91FEBEB93B43}"/>
          </ac:spMkLst>
        </pc:spChg>
      </pc:sldChg>
      <pc:sldChg chg="addSp delSp modSp mod">
        <pc:chgData name="Steven Delooze" userId="a5669c16-ae11-40e5-90fb-191a3233dcaf" providerId="ADAL" clId="{49895EB7-A905-4A32-B10A-533B9DF99FCC}" dt="2025-09-23T13:33:33.203" v="1851" actId="1076"/>
        <pc:sldMkLst>
          <pc:docMk/>
          <pc:sldMk cId="2990421199" sldId="380"/>
        </pc:sldMkLst>
        <pc:spChg chg="mod">
          <ac:chgData name="Steven Delooze" userId="a5669c16-ae11-40e5-90fb-191a3233dcaf" providerId="ADAL" clId="{49895EB7-A905-4A32-B10A-533B9DF99FCC}" dt="2025-09-23T13:33:23.480" v="1842" actId="20577"/>
          <ac:spMkLst>
            <pc:docMk/>
            <pc:sldMk cId="2990421199" sldId="380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13:33:26.123" v="1843" actId="478"/>
          <ac:spMkLst>
            <pc:docMk/>
            <pc:sldMk cId="2990421199" sldId="380"/>
            <ac:spMk id="3" creationId="{00000000-0000-0000-0000-000000000000}"/>
          </ac:spMkLst>
        </pc:spChg>
        <pc:spChg chg="add del mod">
          <ac:chgData name="Steven Delooze" userId="a5669c16-ae11-40e5-90fb-191a3233dcaf" providerId="ADAL" clId="{49895EB7-A905-4A32-B10A-533B9DF99FCC}" dt="2025-09-23T13:33:27.714" v="1844" actId="478"/>
          <ac:spMkLst>
            <pc:docMk/>
            <pc:sldMk cId="2990421199" sldId="380"/>
            <ac:spMk id="7" creationId="{F67E0788-4537-68E4-5BA1-1DAF2FE7FE3F}"/>
          </ac:spMkLst>
        </pc:spChg>
        <pc:picChg chg="mod">
          <ac:chgData name="Steven Delooze" userId="a5669c16-ae11-40e5-90fb-191a3233dcaf" providerId="ADAL" clId="{49895EB7-A905-4A32-B10A-533B9DF99FCC}" dt="2025-09-23T13:33:33.203" v="1851" actId="1076"/>
          <ac:picMkLst>
            <pc:docMk/>
            <pc:sldMk cId="2990421199" sldId="380"/>
            <ac:picMk id="6" creationId="{444CB80A-7FA8-DE89-BCB7-1B8AC02B0742}"/>
          </ac:picMkLst>
        </pc:picChg>
      </pc:sldChg>
      <pc:sldChg chg="del">
        <pc:chgData name="Steven Delooze" userId="a5669c16-ae11-40e5-90fb-191a3233dcaf" providerId="ADAL" clId="{49895EB7-A905-4A32-B10A-533B9DF99FCC}" dt="2025-09-23T13:33:55.412" v="1854" actId="47"/>
        <pc:sldMkLst>
          <pc:docMk/>
          <pc:sldMk cId="2961484035" sldId="382"/>
        </pc:sldMkLst>
      </pc:sldChg>
      <pc:sldChg chg="del">
        <pc:chgData name="Steven Delooze" userId="a5669c16-ae11-40e5-90fb-191a3233dcaf" providerId="ADAL" clId="{49895EB7-A905-4A32-B10A-533B9DF99FCC}" dt="2025-09-23T13:33:56.247" v="1855" actId="47"/>
        <pc:sldMkLst>
          <pc:docMk/>
          <pc:sldMk cId="2470578537" sldId="383"/>
        </pc:sldMkLst>
      </pc:sldChg>
      <pc:sldChg chg="del">
        <pc:chgData name="Steven Delooze" userId="a5669c16-ae11-40e5-90fb-191a3233dcaf" providerId="ADAL" clId="{49895EB7-A905-4A32-B10A-533B9DF99FCC}" dt="2025-09-23T13:44:14.828" v="2032" actId="47"/>
        <pc:sldMkLst>
          <pc:docMk/>
          <pc:sldMk cId="3960023985" sldId="384"/>
        </pc:sldMkLst>
      </pc:sldChg>
      <pc:sldChg chg="del">
        <pc:chgData name="Steven Delooze" userId="a5669c16-ae11-40e5-90fb-191a3233dcaf" providerId="ADAL" clId="{49895EB7-A905-4A32-B10A-533B9DF99FCC}" dt="2025-09-23T13:38:44.458" v="1998" actId="47"/>
        <pc:sldMkLst>
          <pc:docMk/>
          <pc:sldMk cId="1817381051" sldId="385"/>
        </pc:sldMkLst>
      </pc:sldChg>
      <pc:sldChg chg="del">
        <pc:chgData name="Steven Delooze" userId="a5669c16-ae11-40e5-90fb-191a3233dcaf" providerId="ADAL" clId="{49895EB7-A905-4A32-B10A-533B9DF99FCC}" dt="2025-09-23T13:34:58.813" v="1895" actId="47"/>
        <pc:sldMkLst>
          <pc:docMk/>
          <pc:sldMk cId="3193088930" sldId="386"/>
        </pc:sldMkLst>
      </pc:sldChg>
      <pc:sldChg chg="addSp delSp modSp mod">
        <pc:chgData name="Steven Delooze" userId="a5669c16-ae11-40e5-90fb-191a3233dcaf" providerId="ADAL" clId="{49895EB7-A905-4A32-B10A-533B9DF99FCC}" dt="2025-09-23T13:34:39.511" v="1892" actId="255"/>
        <pc:sldMkLst>
          <pc:docMk/>
          <pc:sldMk cId="3079617668" sldId="387"/>
        </pc:sldMkLst>
        <pc:spChg chg="mod">
          <ac:chgData name="Steven Delooze" userId="a5669c16-ae11-40e5-90fb-191a3233dcaf" providerId="ADAL" clId="{49895EB7-A905-4A32-B10A-533B9DF99FCC}" dt="2025-09-23T13:34:39.511" v="1892" actId="255"/>
          <ac:spMkLst>
            <pc:docMk/>
            <pc:sldMk cId="3079617668" sldId="387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13:34:30.852" v="1890" actId="478"/>
          <ac:spMkLst>
            <pc:docMk/>
            <pc:sldMk cId="3079617668" sldId="387"/>
            <ac:spMk id="3" creationId="{00000000-0000-0000-0000-000000000000}"/>
          </ac:spMkLst>
        </pc:spChg>
        <pc:spChg chg="add del mod">
          <ac:chgData name="Steven Delooze" userId="a5669c16-ae11-40e5-90fb-191a3233dcaf" providerId="ADAL" clId="{49895EB7-A905-4A32-B10A-533B9DF99FCC}" dt="2025-09-23T13:34:31.484" v="1891" actId="478"/>
          <ac:spMkLst>
            <pc:docMk/>
            <pc:sldMk cId="3079617668" sldId="387"/>
            <ac:spMk id="7" creationId="{345EECDB-98F1-0CD8-EEB4-637BB7FA9FFE}"/>
          </ac:spMkLst>
        </pc:spChg>
      </pc:sldChg>
      <pc:sldChg chg="del">
        <pc:chgData name="Steven Delooze" userId="a5669c16-ae11-40e5-90fb-191a3233dcaf" providerId="ADAL" clId="{49895EB7-A905-4A32-B10A-533B9DF99FCC}" dt="2025-09-23T13:34:43.086" v="1893" actId="47"/>
        <pc:sldMkLst>
          <pc:docMk/>
          <pc:sldMk cId="3601192322" sldId="388"/>
        </pc:sldMkLst>
      </pc:sldChg>
      <pc:sldChg chg="del">
        <pc:chgData name="Steven Delooze" userId="a5669c16-ae11-40e5-90fb-191a3233dcaf" providerId="ADAL" clId="{49895EB7-A905-4A32-B10A-533B9DF99FCC}" dt="2025-09-23T13:34:57.572" v="1894" actId="47"/>
        <pc:sldMkLst>
          <pc:docMk/>
          <pc:sldMk cId="1819240031" sldId="389"/>
        </pc:sldMkLst>
      </pc:sldChg>
      <pc:sldChg chg="delSp modSp mod">
        <pc:chgData name="Steven Delooze" userId="a5669c16-ae11-40e5-90fb-191a3233dcaf" providerId="ADAL" clId="{49895EB7-A905-4A32-B10A-533B9DF99FCC}" dt="2025-09-23T13:38:30.926" v="1995" actId="1076"/>
        <pc:sldMkLst>
          <pc:docMk/>
          <pc:sldMk cId="699436131" sldId="390"/>
        </pc:sldMkLst>
        <pc:spChg chg="mod">
          <ac:chgData name="Steven Delooze" userId="a5669c16-ae11-40e5-90fb-191a3233dcaf" providerId="ADAL" clId="{49895EB7-A905-4A32-B10A-533B9DF99FCC}" dt="2025-09-23T13:36:06.944" v="1976" actId="20577"/>
          <ac:spMkLst>
            <pc:docMk/>
            <pc:sldMk cId="699436131" sldId="390"/>
            <ac:spMk id="2" creationId="{00000000-0000-0000-0000-000000000000}"/>
          </ac:spMkLst>
        </pc:spChg>
        <pc:spChg chg="mod">
          <ac:chgData name="Steven Delooze" userId="a5669c16-ae11-40e5-90fb-191a3233dcaf" providerId="ADAL" clId="{49895EB7-A905-4A32-B10A-533B9DF99FCC}" dt="2025-09-23T13:38:22.791" v="1993" actId="20577"/>
          <ac:spMkLst>
            <pc:docMk/>
            <pc:sldMk cId="699436131" sldId="390"/>
            <ac:spMk id="3" creationId="{00000000-0000-0000-0000-000000000000}"/>
          </ac:spMkLst>
        </pc:spChg>
        <pc:graphicFrameChg chg="mod">
          <ac:chgData name="Steven Delooze" userId="a5669c16-ae11-40e5-90fb-191a3233dcaf" providerId="ADAL" clId="{49895EB7-A905-4A32-B10A-533B9DF99FCC}" dt="2025-09-23T13:38:30.926" v="1995" actId="1076"/>
          <ac:graphicFrameMkLst>
            <pc:docMk/>
            <pc:sldMk cId="699436131" sldId="390"/>
            <ac:graphicFrameMk id="6" creationId="{4512380D-76D3-A13D-8F55-403FF1613F77}"/>
          </ac:graphicFrameMkLst>
        </pc:graphicFrameChg>
        <pc:picChg chg="del">
          <ac:chgData name="Steven Delooze" userId="a5669c16-ae11-40e5-90fb-191a3233dcaf" providerId="ADAL" clId="{49895EB7-A905-4A32-B10A-533B9DF99FCC}" dt="2025-09-23T13:37:36.727" v="1981" actId="478"/>
          <ac:picMkLst>
            <pc:docMk/>
            <pc:sldMk cId="699436131" sldId="390"/>
            <ac:picMk id="7" creationId="{AD90B40B-6FFD-CF09-6923-4D14014CB6A9}"/>
          </ac:picMkLst>
        </pc:picChg>
      </pc:sldChg>
      <pc:sldChg chg="del">
        <pc:chgData name="Steven Delooze" userId="a5669c16-ae11-40e5-90fb-191a3233dcaf" providerId="ADAL" clId="{49895EB7-A905-4A32-B10A-533B9DF99FCC}" dt="2025-09-23T13:36:46.518" v="1977" actId="47"/>
        <pc:sldMkLst>
          <pc:docMk/>
          <pc:sldMk cId="3349083975" sldId="391"/>
        </pc:sldMkLst>
      </pc:sldChg>
      <pc:sldChg chg="delSp modSp del mod">
        <pc:chgData name="Steven Delooze" userId="a5669c16-ae11-40e5-90fb-191a3233dcaf" providerId="ADAL" clId="{49895EB7-A905-4A32-B10A-533B9DF99FCC}" dt="2025-09-23T13:38:39.864" v="1996" actId="47"/>
        <pc:sldMkLst>
          <pc:docMk/>
          <pc:sldMk cId="3959193250" sldId="392"/>
        </pc:sldMkLst>
        <pc:graphicFrameChg chg="del mod">
          <ac:chgData name="Steven Delooze" userId="a5669c16-ae11-40e5-90fb-191a3233dcaf" providerId="ADAL" clId="{49895EB7-A905-4A32-B10A-533B9DF99FCC}" dt="2025-09-23T13:37:32.028" v="1980" actId="478"/>
          <ac:graphicFrameMkLst>
            <pc:docMk/>
            <pc:sldMk cId="3959193250" sldId="392"/>
            <ac:graphicFrameMk id="5" creationId="{519DC19A-5253-2928-CA22-E8020669470B}"/>
          </ac:graphicFrameMkLst>
        </pc:graphicFrameChg>
      </pc:sldChg>
      <pc:sldChg chg="addSp delSp modSp mod">
        <pc:chgData name="Steven Delooze" userId="a5669c16-ae11-40e5-90fb-191a3233dcaf" providerId="ADAL" clId="{49895EB7-A905-4A32-B10A-533B9DF99FCC}" dt="2025-09-23T13:41:46.961" v="2020" actId="408"/>
        <pc:sldMkLst>
          <pc:docMk/>
          <pc:sldMk cId="2549989960" sldId="393"/>
        </pc:sldMkLst>
        <pc:spChg chg="mod">
          <ac:chgData name="Steven Delooze" userId="a5669c16-ae11-40e5-90fb-191a3233dcaf" providerId="ADAL" clId="{49895EB7-A905-4A32-B10A-533B9DF99FCC}" dt="2025-09-23T13:40:06.312" v="1999"/>
          <ac:spMkLst>
            <pc:docMk/>
            <pc:sldMk cId="2549989960" sldId="393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13:41:19.866" v="2002" actId="478"/>
          <ac:spMkLst>
            <pc:docMk/>
            <pc:sldMk cId="2549989960" sldId="393"/>
            <ac:spMk id="3" creationId="{00000000-0000-0000-0000-000000000000}"/>
          </ac:spMkLst>
        </pc:spChg>
        <pc:spChg chg="add del mod">
          <ac:chgData name="Steven Delooze" userId="a5669c16-ae11-40e5-90fb-191a3233dcaf" providerId="ADAL" clId="{49895EB7-A905-4A32-B10A-533B9DF99FCC}" dt="2025-09-23T13:41:21.407" v="2003" actId="478"/>
          <ac:spMkLst>
            <pc:docMk/>
            <pc:sldMk cId="2549989960" sldId="393"/>
            <ac:spMk id="8" creationId="{BBCE9F02-0BB2-A0C2-F0E2-8EEFDDDE4C9F}"/>
          </ac:spMkLst>
        </pc:spChg>
        <pc:graphicFrameChg chg="mod">
          <ac:chgData name="Steven Delooze" userId="a5669c16-ae11-40e5-90fb-191a3233dcaf" providerId="ADAL" clId="{49895EB7-A905-4A32-B10A-533B9DF99FCC}" dt="2025-09-23T13:41:46.961" v="2020" actId="408"/>
          <ac:graphicFrameMkLst>
            <pc:docMk/>
            <pc:sldMk cId="2549989960" sldId="393"/>
            <ac:graphicFrameMk id="6" creationId="{61AA708D-3381-EC45-F589-328D6DBBFE22}"/>
          </ac:graphicFrameMkLst>
        </pc:graphicFrameChg>
        <pc:picChg chg="mod">
          <ac:chgData name="Steven Delooze" userId="a5669c16-ae11-40e5-90fb-191a3233dcaf" providerId="ADAL" clId="{49895EB7-A905-4A32-B10A-533B9DF99FCC}" dt="2025-09-23T13:41:36.408" v="2014" actId="408"/>
          <ac:picMkLst>
            <pc:docMk/>
            <pc:sldMk cId="2549989960" sldId="393"/>
            <ac:picMk id="5" creationId="{42B51228-5C02-7175-AD5E-35E2844C1981}"/>
          </ac:picMkLst>
        </pc:picChg>
      </pc:sldChg>
      <pc:sldChg chg="del">
        <pc:chgData name="Steven Delooze" userId="a5669c16-ae11-40e5-90fb-191a3233dcaf" providerId="ADAL" clId="{49895EB7-A905-4A32-B10A-533B9DF99FCC}" dt="2025-09-23T13:42:13.842" v="2021" actId="47"/>
        <pc:sldMkLst>
          <pc:docMk/>
          <pc:sldMk cId="233677559" sldId="394"/>
        </pc:sldMkLst>
      </pc:sldChg>
      <pc:sldChg chg="del">
        <pc:chgData name="Steven Delooze" userId="a5669c16-ae11-40e5-90fb-191a3233dcaf" providerId="ADAL" clId="{49895EB7-A905-4A32-B10A-533B9DF99FCC}" dt="2025-09-23T13:42:16.711" v="2022" actId="47"/>
        <pc:sldMkLst>
          <pc:docMk/>
          <pc:sldMk cId="1790960926" sldId="395"/>
        </pc:sldMkLst>
      </pc:sldChg>
      <pc:sldChg chg="del">
        <pc:chgData name="Steven Delooze" userId="a5669c16-ae11-40e5-90fb-191a3233dcaf" providerId="ADAL" clId="{49895EB7-A905-4A32-B10A-533B9DF99FCC}" dt="2025-09-23T13:42:17.665" v="2023" actId="47"/>
        <pc:sldMkLst>
          <pc:docMk/>
          <pc:sldMk cId="2501911548" sldId="396"/>
        </pc:sldMkLst>
      </pc:sldChg>
      <pc:sldChg chg="del">
        <pc:chgData name="Steven Delooze" userId="a5669c16-ae11-40e5-90fb-191a3233dcaf" providerId="ADAL" clId="{49895EB7-A905-4A32-B10A-533B9DF99FCC}" dt="2025-09-23T13:43:34.713" v="2029" actId="47"/>
        <pc:sldMkLst>
          <pc:docMk/>
          <pc:sldMk cId="341625003" sldId="397"/>
        </pc:sldMkLst>
      </pc:sldChg>
      <pc:sldChg chg="del">
        <pc:chgData name="Steven Delooze" userId="a5669c16-ae11-40e5-90fb-191a3233dcaf" providerId="ADAL" clId="{49895EB7-A905-4A32-B10A-533B9DF99FCC}" dt="2025-09-23T13:43:37.369" v="2030" actId="47"/>
        <pc:sldMkLst>
          <pc:docMk/>
          <pc:sldMk cId="2340228728" sldId="398"/>
        </pc:sldMkLst>
      </pc:sldChg>
      <pc:sldChg chg="del">
        <pc:chgData name="Steven Delooze" userId="a5669c16-ae11-40e5-90fb-191a3233dcaf" providerId="ADAL" clId="{49895EB7-A905-4A32-B10A-533B9DF99FCC}" dt="2025-09-23T13:44:48.541" v="2045" actId="47"/>
        <pc:sldMkLst>
          <pc:docMk/>
          <pc:sldMk cId="2367454434" sldId="399"/>
        </pc:sldMkLst>
      </pc:sldChg>
      <pc:sldChg chg="addSp delSp modSp mod">
        <pc:chgData name="Steven Delooze" userId="a5669c16-ae11-40e5-90fb-191a3233dcaf" providerId="ADAL" clId="{49895EB7-A905-4A32-B10A-533B9DF99FCC}" dt="2025-09-23T13:44:46.957" v="2044" actId="1076"/>
        <pc:sldMkLst>
          <pc:docMk/>
          <pc:sldMk cId="1683072168" sldId="400"/>
        </pc:sldMkLst>
        <pc:spChg chg="mod">
          <ac:chgData name="Steven Delooze" userId="a5669c16-ae11-40e5-90fb-191a3233dcaf" providerId="ADAL" clId="{49895EB7-A905-4A32-B10A-533B9DF99FCC}" dt="2025-09-23T13:44:35.272" v="2035" actId="20577"/>
          <ac:spMkLst>
            <pc:docMk/>
            <pc:sldMk cId="1683072168" sldId="400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13:44:40.529" v="2036" actId="478"/>
          <ac:spMkLst>
            <pc:docMk/>
            <pc:sldMk cId="1683072168" sldId="400"/>
            <ac:spMk id="3" creationId="{00000000-0000-0000-0000-000000000000}"/>
          </ac:spMkLst>
        </pc:spChg>
        <pc:spChg chg="add del mod">
          <ac:chgData name="Steven Delooze" userId="a5669c16-ae11-40e5-90fb-191a3233dcaf" providerId="ADAL" clId="{49895EB7-A905-4A32-B10A-533B9DF99FCC}" dt="2025-09-23T13:44:41.191" v="2037" actId="478"/>
          <ac:spMkLst>
            <pc:docMk/>
            <pc:sldMk cId="1683072168" sldId="400"/>
            <ac:spMk id="7" creationId="{EEED776A-4765-2015-B902-A59385A7F807}"/>
          </ac:spMkLst>
        </pc:spChg>
        <pc:picChg chg="mod">
          <ac:chgData name="Steven Delooze" userId="a5669c16-ae11-40e5-90fb-191a3233dcaf" providerId="ADAL" clId="{49895EB7-A905-4A32-B10A-533B9DF99FCC}" dt="2025-09-23T13:44:46.957" v="2044" actId="1076"/>
          <ac:picMkLst>
            <pc:docMk/>
            <pc:sldMk cId="1683072168" sldId="400"/>
            <ac:picMk id="6" creationId="{D4184E29-6A1E-4C3C-1C65-271A4B30FA77}"/>
          </ac:picMkLst>
        </pc:picChg>
      </pc:sldChg>
      <pc:sldChg chg="del">
        <pc:chgData name="Steven Delooze" userId="a5669c16-ae11-40e5-90fb-191a3233dcaf" providerId="ADAL" clId="{49895EB7-A905-4A32-B10A-533B9DF99FCC}" dt="2025-09-23T13:44:54.282" v="2046" actId="47"/>
        <pc:sldMkLst>
          <pc:docMk/>
          <pc:sldMk cId="625053134" sldId="401"/>
        </pc:sldMkLst>
      </pc:sldChg>
      <pc:sldChg chg="del">
        <pc:chgData name="Steven Delooze" userId="a5669c16-ae11-40e5-90fb-191a3233dcaf" providerId="ADAL" clId="{49895EB7-A905-4A32-B10A-533B9DF99FCC}" dt="2025-09-23T13:44:56.784" v="2047" actId="47"/>
        <pc:sldMkLst>
          <pc:docMk/>
          <pc:sldMk cId="783927500" sldId="402"/>
        </pc:sldMkLst>
      </pc:sldChg>
      <pc:sldChg chg="modSp mod">
        <pc:chgData name="Steven Delooze" userId="a5669c16-ae11-40e5-90fb-191a3233dcaf" providerId="ADAL" clId="{49895EB7-A905-4A32-B10A-533B9DF99FCC}" dt="2025-09-23T13:46:33.750" v="2070" actId="6549"/>
        <pc:sldMkLst>
          <pc:docMk/>
          <pc:sldMk cId="1383993867" sldId="403"/>
        </pc:sldMkLst>
        <pc:spChg chg="mod">
          <ac:chgData name="Steven Delooze" userId="a5669c16-ae11-40e5-90fb-191a3233dcaf" providerId="ADAL" clId="{49895EB7-A905-4A32-B10A-533B9DF99FCC}" dt="2025-09-23T13:45:07.265" v="2048"/>
          <ac:spMkLst>
            <pc:docMk/>
            <pc:sldMk cId="1383993867" sldId="403"/>
            <ac:spMk id="2" creationId="{00000000-0000-0000-0000-000000000000}"/>
          </ac:spMkLst>
        </pc:spChg>
        <pc:spChg chg="mod">
          <ac:chgData name="Steven Delooze" userId="a5669c16-ae11-40e5-90fb-191a3233dcaf" providerId="ADAL" clId="{49895EB7-A905-4A32-B10A-533B9DF99FCC}" dt="2025-09-23T13:46:33.750" v="2070" actId="6549"/>
          <ac:spMkLst>
            <pc:docMk/>
            <pc:sldMk cId="1383993867" sldId="403"/>
            <ac:spMk id="3" creationId="{00000000-0000-0000-0000-000000000000}"/>
          </ac:spMkLst>
        </pc:spChg>
        <pc:picChg chg="mod">
          <ac:chgData name="Steven Delooze" userId="a5669c16-ae11-40e5-90fb-191a3233dcaf" providerId="ADAL" clId="{49895EB7-A905-4A32-B10A-533B9DF99FCC}" dt="2025-09-23T13:46:25.818" v="2068" actId="1076"/>
          <ac:picMkLst>
            <pc:docMk/>
            <pc:sldMk cId="1383993867" sldId="403"/>
            <ac:picMk id="6" creationId="{A1BCD7FD-1A89-55CD-8F5C-2F6B89B6F720}"/>
          </ac:picMkLst>
        </pc:picChg>
      </pc:sldChg>
      <pc:sldChg chg="del">
        <pc:chgData name="Steven Delooze" userId="a5669c16-ae11-40e5-90fb-191a3233dcaf" providerId="ADAL" clId="{49895EB7-A905-4A32-B10A-533B9DF99FCC}" dt="2025-09-23T13:47:05.163" v="2071" actId="47"/>
        <pc:sldMkLst>
          <pc:docMk/>
          <pc:sldMk cId="72940459" sldId="404"/>
        </pc:sldMkLst>
      </pc:sldChg>
      <pc:sldChg chg="modSp mod">
        <pc:chgData name="Steven Delooze" userId="a5669c16-ae11-40e5-90fb-191a3233dcaf" providerId="ADAL" clId="{49895EB7-A905-4A32-B10A-533B9DF99FCC}" dt="2025-09-23T13:43:51.156" v="2031"/>
        <pc:sldMkLst>
          <pc:docMk/>
          <pc:sldMk cId="1159430101" sldId="405"/>
        </pc:sldMkLst>
        <pc:spChg chg="mod">
          <ac:chgData name="Steven Delooze" userId="a5669c16-ae11-40e5-90fb-191a3233dcaf" providerId="ADAL" clId="{49895EB7-A905-4A32-B10A-533B9DF99FCC}" dt="2025-09-23T13:43:51.156" v="2031"/>
          <ac:spMkLst>
            <pc:docMk/>
            <pc:sldMk cId="1159430101" sldId="405"/>
            <ac:spMk id="2" creationId="{00000000-0000-0000-0000-000000000000}"/>
          </ac:spMkLst>
        </pc:spChg>
      </pc:sldChg>
      <pc:sldChg chg="addSp delSp modSp mod">
        <pc:chgData name="Steven Delooze" userId="a5669c16-ae11-40e5-90fb-191a3233dcaf" providerId="ADAL" clId="{49895EB7-A905-4A32-B10A-533B9DF99FCC}" dt="2025-09-23T13:43:23.382" v="2028" actId="478"/>
        <pc:sldMkLst>
          <pc:docMk/>
          <pc:sldMk cId="74340194" sldId="406"/>
        </pc:sldMkLst>
        <pc:spChg chg="mod">
          <ac:chgData name="Steven Delooze" userId="a5669c16-ae11-40e5-90fb-191a3233dcaf" providerId="ADAL" clId="{49895EB7-A905-4A32-B10A-533B9DF99FCC}" dt="2025-09-23T13:43:20.255" v="2026" actId="20577"/>
          <ac:spMkLst>
            <pc:docMk/>
            <pc:sldMk cId="74340194" sldId="406"/>
            <ac:spMk id="2" creationId="{00000000-0000-0000-0000-000000000000}"/>
          </ac:spMkLst>
        </pc:spChg>
        <pc:spChg chg="del">
          <ac:chgData name="Steven Delooze" userId="a5669c16-ae11-40e5-90fb-191a3233dcaf" providerId="ADAL" clId="{49895EB7-A905-4A32-B10A-533B9DF99FCC}" dt="2025-09-23T13:43:22.170" v="2027" actId="478"/>
          <ac:spMkLst>
            <pc:docMk/>
            <pc:sldMk cId="74340194" sldId="406"/>
            <ac:spMk id="3" creationId="{00000000-0000-0000-0000-000000000000}"/>
          </ac:spMkLst>
        </pc:spChg>
        <pc:spChg chg="add del mod">
          <ac:chgData name="Steven Delooze" userId="a5669c16-ae11-40e5-90fb-191a3233dcaf" providerId="ADAL" clId="{49895EB7-A905-4A32-B10A-533B9DF99FCC}" dt="2025-09-23T13:43:23.382" v="2028" actId="478"/>
          <ac:spMkLst>
            <pc:docMk/>
            <pc:sldMk cId="74340194" sldId="406"/>
            <ac:spMk id="7" creationId="{57C14576-66E1-60EB-B5E0-AB7E699C7DB4}"/>
          </ac:spMkLst>
        </pc:spChg>
      </pc:sldChg>
      <pc:sldChg chg="del">
        <pc:chgData name="Steven Delooze" userId="a5669c16-ae11-40e5-90fb-191a3233dcaf" providerId="ADAL" clId="{49895EB7-A905-4A32-B10A-533B9DF99FCC}" dt="2025-09-23T13:02:18.667" v="1484" actId="47"/>
        <pc:sldMkLst>
          <pc:docMk/>
          <pc:sldMk cId="2804098617" sldId="407"/>
        </pc:sldMkLst>
      </pc:sldChg>
      <pc:sldChg chg="del">
        <pc:chgData name="Steven Delooze" userId="a5669c16-ae11-40e5-90fb-191a3233dcaf" providerId="ADAL" clId="{49895EB7-A905-4A32-B10A-533B9DF99FCC}" dt="2025-09-23T13:33:52.426" v="1852" actId="47"/>
        <pc:sldMkLst>
          <pc:docMk/>
          <pc:sldMk cId="802161318" sldId="408"/>
        </pc:sldMkLst>
      </pc:sldChg>
      <pc:sldChg chg="del">
        <pc:chgData name="Steven Delooze" userId="a5669c16-ae11-40e5-90fb-191a3233dcaf" providerId="ADAL" clId="{49895EB7-A905-4A32-B10A-533B9DF99FCC}" dt="2025-09-23T13:33:54.593" v="1853" actId="47"/>
        <pc:sldMkLst>
          <pc:docMk/>
          <pc:sldMk cId="442739814" sldId="409"/>
        </pc:sldMkLst>
      </pc:sldChg>
      <pc:sldChg chg="del">
        <pc:chgData name="Steven Delooze" userId="a5669c16-ae11-40e5-90fb-191a3233dcaf" providerId="ADAL" clId="{49895EB7-A905-4A32-B10A-533B9DF99FCC}" dt="2025-09-23T13:38:42.664" v="1997" actId="47"/>
        <pc:sldMkLst>
          <pc:docMk/>
          <pc:sldMk cId="1727427746" sldId="410"/>
        </pc:sldMkLst>
      </pc:sldChg>
      <pc:sldChg chg="modSp add mod">
        <pc:chgData name="Steven Delooze" userId="a5669c16-ae11-40e5-90fb-191a3233dcaf" providerId="ADAL" clId="{49895EB7-A905-4A32-B10A-533B9DF99FCC}" dt="2025-09-23T13:47:52.072" v="2074" actId="403"/>
        <pc:sldMkLst>
          <pc:docMk/>
          <pc:sldMk cId="2924019551" sldId="410"/>
        </pc:sldMkLst>
        <pc:spChg chg="mod">
          <ac:chgData name="Steven Delooze" userId="a5669c16-ae11-40e5-90fb-191a3233dcaf" providerId="ADAL" clId="{49895EB7-A905-4A32-B10A-533B9DF99FCC}" dt="2025-09-23T13:47:52.072" v="2074" actId="403"/>
          <ac:spMkLst>
            <pc:docMk/>
            <pc:sldMk cId="2924019551" sldId="410"/>
            <ac:spMk id="3" creationId="{00000000-0000-0000-0000-000000000000}"/>
          </ac:spMkLst>
        </pc:spChg>
      </pc:sldChg>
      <pc:sldChg chg="add">
        <pc:chgData name="Steven Delooze" userId="a5669c16-ae11-40e5-90fb-191a3233dcaf" providerId="ADAL" clId="{49895EB7-A905-4A32-B10A-533B9DF99FCC}" dt="2025-09-23T13:48:54.309" v="2077"/>
        <pc:sldMkLst>
          <pc:docMk/>
          <pc:sldMk cId="945915765" sldId="411"/>
        </pc:sldMkLst>
      </pc:sldChg>
      <pc:sldChg chg="add">
        <pc:chgData name="Steven Delooze" userId="a5669c16-ae11-40e5-90fb-191a3233dcaf" providerId="ADAL" clId="{49895EB7-A905-4A32-B10A-533B9DF99FCC}" dt="2025-09-23T13:48:54.309" v="2077"/>
        <pc:sldMkLst>
          <pc:docMk/>
          <pc:sldMk cId="53142735" sldId="412"/>
        </pc:sldMkLst>
      </pc:sldChg>
      <pc:sldChg chg="add">
        <pc:chgData name="Steven Delooze" userId="a5669c16-ae11-40e5-90fb-191a3233dcaf" providerId="ADAL" clId="{49895EB7-A905-4A32-B10A-533B9DF99FCC}" dt="2025-09-23T13:49:14.789" v="2078"/>
        <pc:sldMkLst>
          <pc:docMk/>
          <pc:sldMk cId="4063323061" sldId="41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FBE45-55CC-4994-B6DE-C068C06026D1}" type="datetimeFigureOut">
              <a:rPr lang="nl-BE" smtClean="0"/>
              <a:t>24/09/2025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665CD6-8A27-4481-9DCA-05CA40F4803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87574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vlwelzijnsverbond-my.sharepoint.com/:b:/g/personal/steven_delooze_vlaamswelzijnsverbond_be/EV14ogLuyypEgKC0Eoo3_okB9DuKATM8KtXOB8f5_SzSRA?e=gDwgJv" TargetMode="External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laanderen.be/statistiek-vlaanderen/arbeid/deeltijdarbeid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www.vlaanderen.be/publicaties/omgevingsanalyse-van-het-beleidsdomein-onderwijs-en-vorming" TargetMode="External"/><Relationship Id="rId4" Type="http://schemas.openxmlformats.org/officeDocument/2006/relationships/hyperlink" Target="https://statbel.fgov.be/nl/themas/werk-opleiding/arbeidsmarkt/deeltijds-werk#figures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laanderen.be/statistiek-vlaanderen/arbeid/type-arbeidscontract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Steekproef: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l-BE" dirty="0"/>
              <a:t>Ruim 60% van PC 319.01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l-BE" dirty="0"/>
              <a:t>Ruim 10% van PC 331 KO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l-BE" dirty="0"/>
              <a:t>Ongeveer 25% van PC 330 CAR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65CD6-8A27-4481-9DCA-05CA40F48030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710715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Gemiddeld 3,5 à 4 dagen per jaar.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65CD6-8A27-4481-9DCA-05CA40F48030}" type="slidenum">
              <a:rPr lang="nl-BE" smtClean="0"/>
              <a:t>16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285628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/>
              <a:t>SD </a:t>
            </a:r>
            <a:r>
              <a:rPr lang="nl-BE" dirty="0" err="1"/>
              <a:t>Worx</a:t>
            </a:r>
            <a:r>
              <a:rPr lang="nl-BE" dirty="0"/>
              <a:t> - </a:t>
            </a:r>
            <a:r>
              <a:rPr lang="nl-BE" dirty="0">
                <a:hlinkClick r:id="rId3"/>
              </a:rPr>
              <a:t>SD </a:t>
            </a:r>
            <a:r>
              <a:rPr lang="nl-BE" dirty="0" err="1">
                <a:hlinkClick r:id="rId3"/>
              </a:rPr>
              <a:t>Worx</a:t>
            </a:r>
            <a:r>
              <a:rPr lang="nl-BE" dirty="0">
                <a:hlinkClick r:id="rId3"/>
              </a:rPr>
              <a:t> - Ziekteverzuim in België 2024.pdf</a:t>
            </a:r>
            <a:endParaRPr lang="nl-BE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dirty="0"/>
              <a:t>Kort verzuim: Na de daling in 2023 steeg het kortverzuim in 2024 van 3,24% naar 3,29%. De trend blijft duidelijk stijgend.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dirty="0"/>
              <a:t>Middellang verzuim: Het aandeel middellang verzuim blijft stijgen. 2,95% in 2022, 3,04% in 2023 en 3,25% in 2024.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dirty="0"/>
              <a:t>Lang verzuim: Het aandeel lang verzuim stijgt tot 3,8% in 2024.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dirty="0"/>
              <a:t>Het totale ziekteverzuim stijgt tot 10,30% in 2024.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65CD6-8A27-4481-9DCA-05CA40F48030}" type="slidenum">
              <a:rPr lang="nl-BE" smtClean="0"/>
              <a:t>18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14253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Toename in OPH en JG. Afname bij CAR. Stabiel voor KO.</a:t>
            </a:r>
          </a:p>
          <a:p>
            <a:endParaRPr lang="nl-BE" dirty="0"/>
          </a:p>
          <a:p>
            <a:r>
              <a:rPr lang="nl-BE" dirty="0"/>
              <a:t>Zowel bij mannen als vrouwen een toename van het deeltijds werk: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l-BE" dirty="0"/>
              <a:t>Mannen: 40,17% (+3% in 2024)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l-BE" dirty="0"/>
              <a:t>Vrouwen: 63,42%</a:t>
            </a:r>
          </a:p>
          <a:p>
            <a:endParaRPr lang="nl-BE" dirty="0"/>
          </a:p>
          <a:p>
            <a:r>
              <a:rPr lang="nl-BE" dirty="0"/>
              <a:t>51% deeltijds werk bij groep jonger van 35 jaar.</a:t>
            </a:r>
          </a:p>
          <a:p>
            <a:r>
              <a:rPr lang="nl-BE" dirty="0"/>
              <a:t>Leeftijdsgroepen boven 35 jaar: 62 tot 67% deeltijds werk.</a:t>
            </a:r>
          </a:p>
          <a:p>
            <a:endParaRPr lang="nl-BE" dirty="0"/>
          </a:p>
          <a:p>
            <a:r>
              <a:rPr lang="nl-BE" dirty="0"/>
              <a:t>Vergelijkend cijfermateriaal: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dirty="0"/>
              <a:t>Bron: Statistiek Vlaanderen - </a:t>
            </a:r>
            <a:r>
              <a:rPr lang="nl-BE" dirty="0">
                <a:hlinkClick r:id="rId3"/>
              </a:rPr>
              <a:t>Deeltijdarbeid | Vlaanderen.be</a:t>
            </a:r>
            <a:endParaRPr lang="nl-BE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l-BE" dirty="0"/>
              <a:t>In Vlaanderen werkt 24,4% deeltijds. Dat is iets meer dan in 2023 (23,8%). In 2005 bedroeg dat aandeel 22,2%.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l-BE" dirty="0"/>
              <a:t>In België 23,2%. EU gemiddelde is 17,2%.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l-BE" dirty="0"/>
              <a:t>Mannen: 10,59% - tendens is stijgend (7,9% in 2014)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l-BE" dirty="0"/>
              <a:t>Vrouwen: 39,7% - tendens is dalend (42,4% in 2014)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BE" dirty="0"/>
              <a:t>Bron: </a:t>
            </a:r>
            <a:r>
              <a:rPr lang="nl-BE" dirty="0" err="1"/>
              <a:t>Statbel</a:t>
            </a:r>
            <a:r>
              <a:rPr lang="nl-BE" dirty="0"/>
              <a:t> - </a:t>
            </a:r>
            <a:r>
              <a:rPr lang="nl-BE" dirty="0">
                <a:hlinkClick r:id="rId4"/>
              </a:rPr>
              <a:t>Deeltijds werk | </a:t>
            </a:r>
            <a:r>
              <a:rPr lang="nl-BE" dirty="0" err="1">
                <a:hlinkClick r:id="rId4"/>
              </a:rPr>
              <a:t>Statbel</a:t>
            </a:r>
            <a:r>
              <a:rPr lang="nl-BE" dirty="0">
                <a:hlinkClick r:id="rId4"/>
              </a:rPr>
              <a:t> (fgov.be)</a:t>
            </a:r>
            <a:endParaRPr lang="nl-BE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l-BE" dirty="0"/>
              <a:t>In België  26,4% deeltijds werk.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l-BE" dirty="0"/>
              <a:t>Mannen: 12,8% - tendens is stijgend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l-BE" dirty="0"/>
              <a:t>Vrouwen: 40,5% - tendens is dalend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l-BE" dirty="0"/>
              <a:t>Menselijke gezondheidszorg en maatschappelijke dienstverlening: 47,3% (man: 25,3% - vrouw: 52,8%)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BE" dirty="0"/>
              <a:t>Bron: Omgevingsanalyse onderwijs - </a:t>
            </a:r>
            <a:r>
              <a:rPr lang="nl-BE" dirty="0">
                <a:hlinkClick r:id="rId5"/>
              </a:rPr>
              <a:t>Omgevingsanalyse van het beleidsdomein Onderwijs en Vorming | Vlaanderen.be</a:t>
            </a:r>
            <a:r>
              <a:rPr lang="nl-BE" dirty="0"/>
              <a:t> blz. 67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l-BE" dirty="0"/>
              <a:t>Basisonderwijs: 38,5% deeltijds werk in 2022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l-BE" dirty="0"/>
              <a:t>Secundair onderwijs: 35,9% deeltijds werk in 2022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65CD6-8A27-4481-9DCA-05CA40F48030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53611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/>
              <a:t>Link met aandeel deeltijds werk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65CD6-8A27-4481-9DCA-05CA40F48030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80367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Toename vanaf 2022 blijft bevestigd.</a:t>
            </a:r>
          </a:p>
          <a:p>
            <a:r>
              <a:rPr lang="nl-BE" dirty="0"/>
              <a:t>In de laatste 5 jaar vooral een toename in de leeftijdsgroep 20-25 jaar (+12%) en 25-30 jaar (+6%).</a:t>
            </a:r>
          </a:p>
          <a:p>
            <a:r>
              <a:rPr lang="nl-BE" dirty="0"/>
              <a:t>In alle andere leeftijdsgroepen ook nog een kleine toename. Overal 91% of meer vanaf 30 jaar.</a:t>
            </a:r>
          </a:p>
          <a:p>
            <a:r>
              <a:rPr lang="nl-BE" dirty="0"/>
              <a:t>Wel terugval bij CAR.</a:t>
            </a:r>
          </a:p>
          <a:p>
            <a:endParaRPr lang="nl-BE" dirty="0"/>
          </a:p>
          <a:p>
            <a:r>
              <a:rPr lang="nl-BE" dirty="0"/>
              <a:t>Hypothese: Minder onbepaalde duur vanwege openstaande vacatures?</a:t>
            </a:r>
          </a:p>
          <a:p>
            <a:endParaRPr lang="nl-B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/>
              <a:t>In Vlaanderen 7,1% tijdelijke contracten (Bron: Statistiek Vlaanderen - </a:t>
            </a:r>
            <a:r>
              <a:rPr lang="nl-BE" dirty="0">
                <a:hlinkClick r:id="rId3"/>
              </a:rPr>
              <a:t>Type arbeidscontract | Vlaanderen.be</a:t>
            </a:r>
            <a:r>
              <a:rPr lang="nl-BE" dirty="0"/>
              <a:t>).</a:t>
            </a: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65CD6-8A27-4481-9DCA-05CA40F48030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37711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Verbetering in de cijfers. Enkele jaren terug nog 12% afwezig.</a:t>
            </a:r>
          </a:p>
          <a:p>
            <a:endParaRPr lang="nl-BE" dirty="0"/>
          </a:p>
          <a:p>
            <a:r>
              <a:rPr lang="nl-BE" dirty="0"/>
              <a:t>Ziekte invaliditeit daalt: Door responsabiliseringsbijdrage reïntegratie langdurig zieken mogelijks sneller stappen richting beëindiging arbeidsovereenkomst.</a:t>
            </a:r>
          </a:p>
          <a:p>
            <a:r>
              <a:rPr lang="nl-BE" dirty="0"/>
              <a:t>Maar ook meer progressieve tewerkstelling.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65CD6-8A27-4481-9DCA-05CA40F48030}" type="slidenum">
              <a:rPr lang="nl-BE" smtClean="0"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581142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z="1200" dirty="0"/>
              <a:t>De afname van het aandeel 50+ zet zich verder.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BE" sz="1200" dirty="0"/>
              <a:t>30,24% in 2020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BE" sz="1200" dirty="0"/>
              <a:t>29,33% in 2024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sz="1200" dirty="0"/>
              <a:t>Enkel aandeel van de groep 45-49j groeit.</a:t>
            </a: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65CD6-8A27-4481-9DCA-05CA40F48030}" type="slidenum">
              <a:rPr lang="nl-BE" smtClean="0"/>
              <a:t>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26718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Instroom van jongeren.</a:t>
            </a:r>
          </a:p>
          <a:p>
            <a:r>
              <a:rPr lang="nl-BE" dirty="0"/>
              <a:t>Grote groep tussen 40-50 jaar.</a:t>
            </a:r>
          </a:p>
          <a:p>
            <a:r>
              <a:rPr lang="nl-BE" dirty="0"/>
              <a:t>Groei groep 60+.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65CD6-8A27-4481-9DCA-05CA40F48030}" type="slidenum">
              <a:rPr lang="nl-BE" smtClean="0"/>
              <a:t>11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607157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Voor de hele steekproef stabiel op 16,13 jaar.</a:t>
            </a:r>
          </a:p>
          <a:p>
            <a:r>
              <a:rPr lang="nl-BE" dirty="0"/>
              <a:t>Wel daling voor KO en CAR.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65CD6-8A27-4481-9DCA-05CA40F48030}" type="slidenum">
              <a:rPr lang="nl-BE" smtClean="0"/>
              <a:t>14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29707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In JG en OPH groter aandeel master en hoger secundair, minder bachelor.</a:t>
            </a:r>
          </a:p>
          <a:p>
            <a:r>
              <a:rPr lang="nl-BE" dirty="0"/>
              <a:t>In KO toename hoger secundair en HBO, en minder bachelor.</a:t>
            </a: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65CD6-8A27-4481-9DCA-05CA40F48030}" type="slidenum">
              <a:rPr lang="nl-BE" smtClean="0"/>
              <a:t>15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20430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72F8320-998D-224E-8B89-806D4C763A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907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72F8320-998D-224E-8B89-806D4C763A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9136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72F8320-998D-224E-8B89-806D4C763A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2193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72F8320-998D-224E-8B89-806D4C763A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9314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72F8320-998D-224E-8B89-806D4C763A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705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72F8320-998D-224E-8B89-806D4C763A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9979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72F8320-998D-224E-8B89-806D4C763A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834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72F8320-998D-224E-8B89-806D4C763A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988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72F8320-998D-224E-8B89-806D4C763A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6133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72F8320-998D-224E-8B89-806D4C763A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4224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72F8320-998D-224E-8B89-806D4C763A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7216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990603" y="274638"/>
            <a:ext cx="7924799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90603" y="1600201"/>
            <a:ext cx="7924799" cy="44511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  <a:p>
            <a:pPr lvl="3"/>
            <a:r>
              <a:rPr lang="nl-BE" dirty="0"/>
              <a:t>Vierde niveau</a:t>
            </a:r>
          </a:p>
          <a:p>
            <a:pPr lvl="4"/>
            <a:r>
              <a:rPr lang="nl-BE" dirty="0"/>
              <a:t>Vijfde niveau</a:t>
            </a:r>
            <a:endParaRPr lang="nl-NL" dirty="0"/>
          </a:p>
        </p:txBody>
      </p:sp>
      <p:pic>
        <p:nvPicPr>
          <p:cNvPr id="7" name="Afbeelding 6" descr="Powerpoint-6.gi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44" y="5992353"/>
            <a:ext cx="848847" cy="81933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3" y="6268651"/>
            <a:ext cx="4906060" cy="266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105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i="1" kern="1200">
          <a:solidFill>
            <a:srgbClr val="358F37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Afbeelding 12" descr="Powerpoint-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2650065" y="2218583"/>
            <a:ext cx="5799666" cy="10755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4160"/>
              </a:lnSpc>
            </a:pPr>
            <a:r>
              <a:rPr lang="nl-BE" sz="3800" b="1" i="1" dirty="0">
                <a:solidFill>
                  <a:schemeClr val="bg1"/>
                </a:solidFill>
              </a:rPr>
              <a:t>Medewerkerskengetallen 2020-2024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2650065" y="5228894"/>
            <a:ext cx="5477933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nl-NL" sz="2000" dirty="0">
                <a:solidFill>
                  <a:srgbClr val="FFFFFF"/>
                </a:solidFill>
              </a:rPr>
              <a:t>Brussel /  </a:t>
            </a:r>
            <a:fld id="{4BB7AD5D-8950-C24F-9CFC-724CF94B29C7}" type="datetime3">
              <a:rPr lang="nl-BE" sz="2000" smtClean="0">
                <a:solidFill>
                  <a:srgbClr val="FFFFFF"/>
                </a:solidFill>
              </a:rPr>
              <a:t>24.09.25</a:t>
            </a:fld>
            <a:endParaRPr lang="nl-NL" sz="2000" dirty="0">
              <a:solidFill>
                <a:srgbClr val="FFFFFF"/>
              </a:solidFill>
            </a:endParaRPr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1</a:t>
            </a:fld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3F361E01-EF83-2789-2D79-0501CAFC00D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2650065" y="3774755"/>
            <a:ext cx="6316364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662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/>
              <a:t>Aandeel 50-plussers in dalende lijn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10</a:t>
            </a:fld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5D0A1034-5B3E-78BC-FA96-71E37ED7CBD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213616" y="1800000"/>
            <a:ext cx="6716767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23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Verschuivingen in leeftijdspiramide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11</a:t>
            </a:fld>
            <a:endParaRPr lang="nl-NL" dirty="0"/>
          </a:p>
        </p:txBody>
      </p:sp>
      <p:grpSp>
        <p:nvGrpSpPr>
          <p:cNvPr id="12" name="Groep 11">
            <a:extLst>
              <a:ext uri="{FF2B5EF4-FFF2-40B4-BE49-F238E27FC236}">
                <a16:creationId xmlns:a16="http://schemas.microsoft.com/office/drawing/2014/main" id="{67F991C3-FA9A-AD02-5867-F95FEEFEC92F}"/>
              </a:ext>
            </a:extLst>
          </p:cNvPr>
          <p:cNvGrpSpPr>
            <a:grpSpLocks noChangeAspect="1"/>
          </p:cNvGrpSpPr>
          <p:nvPr/>
        </p:nvGrpSpPr>
        <p:grpSpPr>
          <a:xfrm>
            <a:off x="3792229" y="3794553"/>
            <a:ext cx="5257590" cy="2448000"/>
            <a:chOff x="706123" y="2052000"/>
            <a:chExt cx="7731753" cy="3600000"/>
          </a:xfrm>
        </p:grpSpPr>
        <p:pic>
          <p:nvPicPr>
            <p:cNvPr id="10" name="Afbeelding 9">
              <a:extLst>
                <a:ext uri="{FF2B5EF4-FFF2-40B4-BE49-F238E27FC236}">
                  <a16:creationId xmlns:a16="http://schemas.microsoft.com/office/drawing/2014/main" id="{7FD17F11-FA71-BF25-90F3-966314D964E5}"/>
                </a:ext>
              </a:extLst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706123" y="2052000"/>
              <a:ext cx="7731753" cy="3600000"/>
            </a:xfrm>
            <a:prstGeom prst="rect">
              <a:avLst/>
            </a:prstGeom>
          </p:spPr>
        </p:pic>
        <p:sp>
          <p:nvSpPr>
            <p:cNvPr id="7" name="Oval 50">
              <a:extLst>
                <a:ext uri="{FF2B5EF4-FFF2-40B4-BE49-F238E27FC236}">
                  <a16:creationId xmlns:a16="http://schemas.microsoft.com/office/drawing/2014/main" id="{00000000-0008-0000-0200-0000320800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91779" y="3758882"/>
              <a:ext cx="753428" cy="256223"/>
            </a:xfrm>
            <a:prstGeom prst="ellipse">
              <a:avLst/>
            </a:prstGeom>
            <a:solidFill>
              <a:srgbClr xmlns:mc="http://schemas.openxmlformats.org/markup-compatibility/2006" xmlns:a14="http://schemas.microsoft.com/office/drawing/2010/main" val="FFFFFF" mc:Ignorable="a14" a14:legacySpreadsheetColorIndex="65">
                <a:alpha val="0"/>
              </a:srgbClr>
            </a:solidFill>
            <a:ln w="19050">
              <a:solidFill>
                <a:srgbClr xmlns:mc="http://schemas.openxmlformats.org/markup-compatibility/2006" xmlns:a14="http://schemas.microsoft.com/office/drawing/2010/main" val="FF0000" mc:Ignorable="a14" a14:legacySpreadsheetColorIndex="10"/>
              </a:solidFill>
              <a:round/>
              <a:headEnd/>
              <a:tailEnd/>
            </a:ln>
          </p:spPr>
          <p:txBody>
            <a:bodyPr wrap="square" lIns="0" tIns="0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nl-BE" sz="1000" b="1" i="0" u="none" strike="noStrike" baseline="0" dirty="0">
                  <a:solidFill>
                    <a:srgbClr val="FF0000"/>
                  </a:solidFill>
                  <a:latin typeface="Arial"/>
                  <a:cs typeface="Arial"/>
                </a:rPr>
                <a:t>+13%</a:t>
              </a:r>
            </a:p>
          </p:txBody>
        </p:sp>
        <p:sp>
          <p:nvSpPr>
            <p:cNvPr id="8" name="Oval 49">
              <a:extLst>
                <a:ext uri="{FF2B5EF4-FFF2-40B4-BE49-F238E27FC236}">
                  <a16:creationId xmlns:a16="http://schemas.microsoft.com/office/drawing/2014/main" id="{00000000-0008-0000-0200-0000310800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0587" y="2731989"/>
              <a:ext cx="724375" cy="259715"/>
            </a:xfrm>
            <a:prstGeom prst="ellipse">
              <a:avLst/>
            </a:prstGeom>
            <a:solidFill>
              <a:srgbClr xmlns:mc="http://schemas.openxmlformats.org/markup-compatibility/2006" xmlns:a14="http://schemas.microsoft.com/office/drawing/2010/main" val="FFFFFF" mc:Ignorable="a14" a14:legacySpreadsheetColorIndex="65">
                <a:alpha val="0"/>
              </a:srgbClr>
            </a:solidFill>
            <a:ln w="19050">
              <a:solidFill>
                <a:srgbClr xmlns:mc="http://schemas.openxmlformats.org/markup-compatibility/2006" xmlns:a14="http://schemas.microsoft.com/office/drawing/2010/main" val="FF0000" mc:Ignorable="a14" a14:legacySpreadsheetColorIndex="10"/>
              </a:solidFill>
              <a:round/>
              <a:headEnd/>
              <a:tailEnd/>
            </a:ln>
          </p:spPr>
          <p:txBody>
            <a:bodyPr wrap="square" lIns="0" tIns="0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nl-BE" sz="1000" b="1" i="0" u="none" strike="noStrike" baseline="0" dirty="0">
                  <a:solidFill>
                    <a:srgbClr val="FF0000"/>
                  </a:solidFill>
                  <a:latin typeface="Arial"/>
                  <a:cs typeface="Arial"/>
                </a:rPr>
                <a:t>+13%</a:t>
              </a:r>
            </a:p>
          </p:txBody>
        </p:sp>
        <p:sp>
          <p:nvSpPr>
            <p:cNvPr id="5" name="Oval 49">
              <a:extLst>
                <a:ext uri="{FF2B5EF4-FFF2-40B4-BE49-F238E27FC236}">
                  <a16:creationId xmlns:a16="http://schemas.microsoft.com/office/drawing/2014/main" id="{78776DAB-86CB-8841-DD20-CD525FD4E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8529" y="2852793"/>
              <a:ext cx="724375" cy="259715"/>
            </a:xfrm>
            <a:prstGeom prst="ellipse">
              <a:avLst/>
            </a:prstGeom>
            <a:solidFill>
              <a:srgbClr xmlns:mc="http://schemas.openxmlformats.org/markup-compatibility/2006" xmlns:a14="http://schemas.microsoft.com/office/drawing/2010/main" val="FFFFFF" mc:Ignorable="a14" a14:legacySpreadsheetColorIndex="65">
                <a:alpha val="0"/>
              </a:srgbClr>
            </a:solidFill>
            <a:ln w="19050">
              <a:solidFill>
                <a:srgbClr xmlns:mc="http://schemas.openxmlformats.org/markup-compatibility/2006" xmlns:a14="http://schemas.microsoft.com/office/drawing/2010/main" val="FF0000" mc:Ignorable="a14" a14:legacySpreadsheetColorIndex="10"/>
              </a:solidFill>
              <a:round/>
              <a:headEnd/>
              <a:tailEnd/>
            </a:ln>
          </p:spPr>
          <p:txBody>
            <a:bodyPr wrap="square" lIns="0" tIns="0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nl-BE" sz="1000" b="1" i="0" u="none" strike="noStrike" baseline="0" dirty="0">
                  <a:solidFill>
                    <a:srgbClr val="FF0000"/>
                  </a:solidFill>
                  <a:latin typeface="Arial"/>
                  <a:cs typeface="Arial"/>
                </a:rPr>
                <a:t>+11%</a:t>
              </a:r>
            </a:p>
          </p:txBody>
        </p:sp>
        <p:sp>
          <p:nvSpPr>
            <p:cNvPr id="9" name="Oval 49">
              <a:extLst>
                <a:ext uri="{FF2B5EF4-FFF2-40B4-BE49-F238E27FC236}">
                  <a16:creationId xmlns:a16="http://schemas.microsoft.com/office/drawing/2014/main" id="{A536A475-958D-C464-932C-7222B57A74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4297" y="2857230"/>
              <a:ext cx="724375" cy="259715"/>
            </a:xfrm>
            <a:prstGeom prst="ellipse">
              <a:avLst/>
            </a:prstGeom>
            <a:solidFill>
              <a:srgbClr xmlns:mc="http://schemas.openxmlformats.org/markup-compatibility/2006" xmlns:a14="http://schemas.microsoft.com/office/drawing/2010/main" val="FFFFFF" mc:Ignorable="a14" a14:legacySpreadsheetColorIndex="65">
                <a:alpha val="0"/>
              </a:srgbClr>
            </a:solidFill>
            <a:ln w="19050">
              <a:solidFill>
                <a:srgbClr xmlns:mc="http://schemas.openxmlformats.org/markup-compatibility/2006" xmlns:a14="http://schemas.microsoft.com/office/drawing/2010/main" val="FF0000" mc:Ignorable="a14" a14:legacySpreadsheetColorIndex="10"/>
              </a:solidFill>
              <a:round/>
              <a:headEnd/>
              <a:tailEnd/>
            </a:ln>
          </p:spPr>
          <p:txBody>
            <a:bodyPr wrap="square" lIns="0" tIns="0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nl-BE" sz="1000" b="1" i="0" u="none" strike="noStrike" baseline="0" dirty="0">
                  <a:solidFill>
                    <a:srgbClr val="FF0000"/>
                  </a:solidFill>
                  <a:latin typeface="Arial"/>
                  <a:cs typeface="Arial"/>
                </a:rPr>
                <a:t>+17%</a:t>
              </a:r>
            </a:p>
          </p:txBody>
        </p:sp>
      </p:grp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A8E99CCE-77D8-C9C2-010E-B797AC69480C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148588" y="1232756"/>
            <a:ext cx="5255836" cy="2448000"/>
          </a:xfrm>
          <a:prstGeom prst="rect">
            <a:avLst/>
          </a:prstGeom>
        </p:spPr>
      </p:pic>
      <p:sp>
        <p:nvSpPr>
          <p:cNvPr id="14" name="Ovaal 13">
            <a:extLst>
              <a:ext uri="{FF2B5EF4-FFF2-40B4-BE49-F238E27FC236}">
                <a16:creationId xmlns:a16="http://schemas.microsoft.com/office/drawing/2014/main" id="{CE0D632D-E5A6-8229-CE97-C0449061741E}"/>
              </a:ext>
            </a:extLst>
          </p:cNvPr>
          <p:cNvSpPr/>
          <p:nvPr/>
        </p:nvSpPr>
        <p:spPr>
          <a:xfrm>
            <a:off x="3671249" y="1188635"/>
            <a:ext cx="796842" cy="35297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Ovaal 14">
            <a:extLst>
              <a:ext uri="{FF2B5EF4-FFF2-40B4-BE49-F238E27FC236}">
                <a16:creationId xmlns:a16="http://schemas.microsoft.com/office/drawing/2014/main" id="{18D506F7-3B83-C0E3-2591-94B4596D4D15}"/>
              </a:ext>
            </a:extLst>
          </p:cNvPr>
          <p:cNvSpPr/>
          <p:nvPr/>
        </p:nvSpPr>
        <p:spPr>
          <a:xfrm>
            <a:off x="7302126" y="3750943"/>
            <a:ext cx="796842" cy="35297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5938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0603" y="274638"/>
            <a:ext cx="8039097" cy="1143000"/>
          </a:xfrm>
        </p:spPr>
        <p:txBody>
          <a:bodyPr>
            <a:normAutofit fontScale="90000"/>
          </a:bodyPr>
          <a:lstStyle/>
          <a:p>
            <a:r>
              <a:rPr lang="nl-NL" dirty="0"/>
              <a:t>Projectie personeelsbestand naar 2029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2F8320-998D-224E-8B89-806D4C763A87}" type="slidenum">
              <a:rPr kumimoji="0" lang="nl-N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214A1B70-1D2F-C73F-AA55-69CF5A86D9B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841957" y="1800000"/>
            <a:ext cx="7460086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593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Aantal dienstjaren bij huidige werkgever in dalende lijn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13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C4B0A3B8-CEAF-929E-87A4-A7A9362787E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69843" y="1800000"/>
            <a:ext cx="6404314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17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De </a:t>
            </a:r>
            <a:r>
              <a:rPr lang="nl-NL" dirty="0" err="1"/>
              <a:t>baremieke</a:t>
            </a:r>
            <a:r>
              <a:rPr lang="nl-NL" dirty="0"/>
              <a:t> anciënniteit blijft stabiel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14</a:t>
            </a:fld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CD8BBA1-4D80-E5B1-231B-9C4E72E2EC75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369843" y="1800000"/>
            <a:ext cx="6404314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110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Verschuivingen in opleidingsniveau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90604" y="1600200"/>
            <a:ext cx="7295268" cy="501161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BE" sz="2400" dirty="0"/>
              <a:t>Meer master en hoger secundair, minder bachelor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15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F197A78D-77FA-6D8B-229F-00AFAC02501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286393" y="2052000"/>
            <a:ext cx="6571214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952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Tijd voor opleiding neemt toe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16</a:t>
            </a:fld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1CC9665-E845-FA99-6247-87EC7D610AA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032283" y="2052000"/>
            <a:ext cx="7079433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889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Arbeidsverzuim neemt verder af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17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37D5E37F-A4FB-46C2-0ADA-2562635DF38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1309" y="1476000"/>
            <a:ext cx="8881380" cy="68400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B6D70665-7EA0-2D6C-06D4-AD792452A816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071999" y="2448000"/>
            <a:ext cx="7000000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376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7723" y="274638"/>
            <a:ext cx="8153397" cy="1143000"/>
          </a:xfrm>
        </p:spPr>
        <p:txBody>
          <a:bodyPr>
            <a:noAutofit/>
          </a:bodyPr>
          <a:lstStyle/>
          <a:p>
            <a:r>
              <a:rPr lang="nl-BE" sz="3600" dirty="0"/>
              <a:t>Kort en lang ziekteverzuim nemen verder af</a:t>
            </a:r>
            <a:endParaRPr lang="nl-NL" sz="36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18</a:t>
            </a:fld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5EEDD95-0825-B900-559A-BC3B9B4D4BB7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58750" y="2160000"/>
            <a:ext cx="8826500" cy="179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53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Afname ziekteverzuim in alle sectoren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19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44CB80A-7FA8-DE89-BCB7-1B8AC02B074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70005" y="1800000"/>
            <a:ext cx="7003990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42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Steekproef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sz="2400" dirty="0"/>
              <a:t>225 voorzieningen uit 4 sectoren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nl-NL" sz="2400" dirty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nl-NL" sz="2400" dirty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nl-NL" sz="2400" dirty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BE" sz="2400" dirty="0"/>
              <a:t>Eind 2024 samen goed voor 30.773 WN of 25.241 VTE.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BE" sz="2400" dirty="0"/>
              <a:t>Personeelsbestand groeit met 1,5% per jaar of 1.840 extra jobs sinds 2020.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BE" sz="2400" dirty="0"/>
              <a:t>Voor 2024 cijfers van 315 voorzieningen of ruim 42.400 WN.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2</a:t>
            </a:fld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0A56681C-8C3D-48DE-0043-4B2D7F4B0669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979735" y="2052000"/>
            <a:ext cx="5946533" cy="16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158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dirty="0"/>
              <a:t>Meer thematisch verlof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20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263AF01B-1245-5801-21D7-A6F2C8C46FC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54222" y="2052000"/>
            <a:ext cx="8635556" cy="25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617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1 VTE = 200 gewerkte dagen of</a:t>
            </a:r>
            <a:br>
              <a:rPr lang="nl-NL" dirty="0"/>
            </a:br>
            <a:r>
              <a:rPr lang="nl-NL" dirty="0"/>
              <a:t>1.500 gewerkte uren per jaar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90604" y="1600200"/>
            <a:ext cx="7435944" cy="501161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BE" sz="2400" dirty="0"/>
              <a:t>Productiviteit – </a:t>
            </a:r>
            <a:r>
              <a:rPr lang="nl-BE" sz="2400" u="sng" dirty="0"/>
              <a:t>gewerkte dagen per VTE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nl-BE" sz="2400" u="sng" dirty="0"/>
          </a:p>
          <a:p>
            <a:pPr marL="0" indent="0">
              <a:spcAft>
                <a:spcPts val="1200"/>
              </a:spcAft>
              <a:buNone/>
            </a:pPr>
            <a:endParaRPr lang="nl-BE" sz="2400" u="sng" dirty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BE" sz="2400" dirty="0"/>
              <a:t>Prestatiegraad – </a:t>
            </a:r>
            <a:r>
              <a:rPr lang="nl-BE" sz="2400" u="sng" dirty="0"/>
              <a:t>gepresteerde uren / VTE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nl-BE" sz="2400" u="sng" dirty="0"/>
          </a:p>
          <a:p>
            <a:pPr marL="0" indent="0">
              <a:spcAft>
                <a:spcPts val="1200"/>
              </a:spcAft>
              <a:buNone/>
            </a:pPr>
            <a:endParaRPr lang="nl-BE" sz="2400" dirty="0"/>
          </a:p>
          <a:p>
            <a:pPr marL="0" indent="0">
              <a:spcAft>
                <a:spcPts val="1200"/>
              </a:spcAft>
              <a:buNone/>
            </a:pPr>
            <a:endParaRPr lang="nl-BE" sz="2400" dirty="0"/>
          </a:p>
          <a:p>
            <a:pPr marL="0" indent="0">
              <a:spcAft>
                <a:spcPts val="1200"/>
              </a:spcAft>
              <a:buNone/>
            </a:pPr>
            <a:endParaRPr lang="nl-BE" sz="2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21</a:t>
            </a:fld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6D445D5-0CB5-E927-5D4C-4EBACCA1714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90386" y="2052000"/>
            <a:ext cx="6363228" cy="90000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0B83C10A-EB5E-BE57-C7DB-49591D337F62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390386" y="3881907"/>
            <a:ext cx="6363228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43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Toename personeelsverloop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22</a:t>
            </a:fld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2B51228-5C02-7175-AD5E-35E2844C19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807" y="1332000"/>
            <a:ext cx="7488387" cy="1440000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E1F57AD2-80FC-D3B1-B736-306BDBCFCA6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674187" y="2944175"/>
            <a:ext cx="5795626" cy="32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989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Naar welke sector stroomt men uit?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23</a:t>
            </a:fld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2256618B-E760-8525-D842-9ABA47996DB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103450" y="2052000"/>
            <a:ext cx="6937099" cy="29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4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Inschakeling van jobstudenten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90604" y="1600200"/>
            <a:ext cx="7253064" cy="501161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BE" sz="2400" dirty="0"/>
              <a:t>Jobstudenten </a:t>
            </a:r>
            <a:r>
              <a:rPr lang="nl-BE" sz="1800" dirty="0"/>
              <a:t>(onvolledige gegevens)</a:t>
            </a:r>
            <a:endParaRPr lang="nl-BE" sz="2400" dirty="0"/>
          </a:p>
          <a:p>
            <a:pPr marL="0" indent="0">
              <a:spcAft>
                <a:spcPts val="1200"/>
              </a:spcAft>
              <a:buNone/>
            </a:pPr>
            <a:endParaRPr lang="nl-BE" sz="2400" dirty="0"/>
          </a:p>
          <a:p>
            <a:pPr marL="0" indent="0">
              <a:spcAft>
                <a:spcPts val="1200"/>
              </a:spcAft>
              <a:buNone/>
            </a:pPr>
            <a:endParaRPr lang="nl-BE" sz="2400" dirty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BE" sz="2400" dirty="0"/>
              <a:t>Flexijobs in kinderopvang </a:t>
            </a:r>
            <a:r>
              <a:rPr lang="nl-BE" sz="1800" dirty="0"/>
              <a:t>(onvolledige gegevens)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nl-BE" sz="2400" dirty="0"/>
          </a:p>
          <a:p>
            <a:pPr marL="0" indent="0">
              <a:spcAft>
                <a:spcPts val="1200"/>
              </a:spcAft>
              <a:buNone/>
            </a:pPr>
            <a:endParaRPr lang="nl-BE" sz="1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24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96004266-B8C8-CE83-4695-556BDE346DF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705608" y="2052000"/>
            <a:ext cx="3732784" cy="82800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5F08943A-A282-04CC-3353-4EE861CF59F0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450225" y="3816000"/>
            <a:ext cx="2243550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43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sz="3900" dirty="0"/>
              <a:t>Gemiddeld 18% mannen en 82% vrouwen</a:t>
            </a:r>
            <a:endParaRPr lang="nl-NL" sz="39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25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D4184E29-6A1E-4C3C-1C65-271A4B30FA7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62291" y="1800000"/>
            <a:ext cx="6419417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072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900" dirty="0"/>
              <a:t>Diversiteit blijft beperkt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90604" y="1600200"/>
            <a:ext cx="7696196" cy="501161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BE" sz="1800" dirty="0"/>
              <a:t>48% van de voorzieningen heeft werknemer(s) met migratieachtergrond in dienst.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BE" sz="1800" dirty="0"/>
              <a:t>32% stelt minimum 1 WN met (</a:t>
            </a:r>
            <a:r>
              <a:rPr lang="nl-BE" sz="1800" dirty="0" err="1"/>
              <a:t>arbeids</a:t>
            </a:r>
            <a:r>
              <a:rPr lang="nl-BE" sz="1800" dirty="0"/>
              <a:t>)handicap te werk.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26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1BCD7FD-1A89-55CD-8F5C-2F6B89B6F7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2735" y="2717788"/>
            <a:ext cx="6531934" cy="34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993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900"/>
              <a:t>Conclusies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90604" y="1534884"/>
            <a:ext cx="7498640" cy="501161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BE" sz="2400" dirty="0"/>
              <a:t>Deeltijds werk neemt verder toe</a:t>
            </a:r>
          </a:p>
          <a:p>
            <a:pPr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BE" sz="2400" dirty="0"/>
              <a:t>Veel contracten van onbepaalde duur</a:t>
            </a:r>
          </a:p>
          <a:p>
            <a:pPr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BE" sz="2400" dirty="0"/>
              <a:t>Top leeftijdscurve bereikt</a:t>
            </a:r>
          </a:p>
          <a:p>
            <a:pPr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BE" sz="2400" dirty="0"/>
              <a:t>Afname ziekteverzuim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27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4019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Afbeelding 12" descr="Powerpoint-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2650065" y="2218583"/>
            <a:ext cx="5799666" cy="15488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41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3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Vrijwilligers 2021-2024</a:t>
            </a:r>
          </a:p>
          <a:p>
            <a:pPr marL="0" marR="0" lvl="0" indent="0" algn="l" defTabSz="457200" rtl="0" eaLnBrk="1" fontAlgn="auto" latinLnBrk="0" hangingPunct="1">
              <a:lnSpc>
                <a:spcPts val="41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38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41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0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Steekproef van 87 voorzieningen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2650065" y="5228894"/>
            <a:ext cx="5477933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Brussel /  </a:t>
            </a:r>
            <a:fld id="{4BB7AD5D-8950-C24F-9CFC-724CF94B29C7}" type="datetime3">
              <a:rPr kumimoji="0" lang="nl-BE" sz="2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24.09.25</a:t>
            </a:fld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2F8320-998D-224E-8B89-806D4C763A87}" type="slidenum">
              <a:rPr kumimoji="0" lang="nl-N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591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1. Steekproef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2F8320-998D-224E-8B89-806D4C763A87}" type="slidenum">
              <a:rPr kumimoji="0" lang="nl-N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7B38A57E-1E49-2BD9-49EC-BC0985FA6EB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12001" y="1917631"/>
            <a:ext cx="7919999" cy="1440000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A55E6414-F39E-572D-7A6F-CE2D2361483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2649097" y="4019550"/>
            <a:ext cx="3845806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42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3700" dirty="0"/>
              <a:t>Deeltijds werk blijft verder toenemen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3</a:t>
            </a:fld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5DF825C-883D-E4DA-233D-C404163C616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563365" y="1332000"/>
            <a:ext cx="8017270" cy="972000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F3358480-821C-156E-7DA1-BF5157B73967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1348089" y="2448000"/>
            <a:ext cx="6447822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348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2. Diversiteit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2F8320-998D-224E-8B89-806D4C763A87}" type="slidenum">
              <a:rPr kumimoji="0" lang="nl-N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1060C69F-9FA8-4222-E49C-70EBBF0F00E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2000" y="2109065"/>
            <a:ext cx="9000000" cy="245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952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3. Omvang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2F8320-998D-224E-8B89-806D4C763A87}" type="slidenum">
              <a:rPr kumimoji="0" lang="nl-N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2341D43E-A59E-C9DA-A994-2AB79CE0994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2000" y="2316214"/>
            <a:ext cx="9000000" cy="170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184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4. Taken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2F8320-998D-224E-8B89-806D4C763A87}" type="slidenum">
              <a:rPr kumimoji="0" lang="nl-N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25C4D798-8C62-8CC1-CA6F-B4957D454E5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2000" y="2317341"/>
            <a:ext cx="9000000" cy="1327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528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5. Kostenvergoeding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2F8320-998D-224E-8B89-806D4C763A87}" type="slidenum">
              <a:rPr kumimoji="0" lang="nl-N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CA32D856-73FE-55BF-CB84-C7EED5503C8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2000" y="2318400"/>
            <a:ext cx="9000000" cy="1327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171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Powerpoint-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2F8320-998D-224E-8B89-806D4C763A87}" type="slidenum">
              <a:rPr kumimoji="0" lang="nl-N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3323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3700" dirty="0"/>
              <a:t>Gemiddelde </a:t>
            </a:r>
            <a:r>
              <a:rPr lang="nl-NL" sz="3700" dirty="0" err="1"/>
              <a:t>jobtime</a:t>
            </a:r>
            <a:r>
              <a:rPr lang="nl-NL" sz="3700" dirty="0"/>
              <a:t> van 0,82 VTE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4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24B9C84F-2C90-982E-A49E-0AB178C3208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036837" y="1332000"/>
            <a:ext cx="7070327" cy="972000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68BFFD50-A4F5-E7C2-1D01-7BABB3E2269E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1357417" y="2448000"/>
            <a:ext cx="6429167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19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3700" dirty="0"/>
              <a:t>Meer contracten onbepaalde duur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5</a:t>
            </a:fld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FFC6D7E-E1D5-61F4-036E-4FC93BC0790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62720" y="1332000"/>
            <a:ext cx="8818560" cy="972000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51C3D87C-5F46-1B6F-C129-955ABD8DF3B9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1352208" y="2448000"/>
            <a:ext cx="6439584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585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700" dirty="0"/>
              <a:t>Bijna 11% is langdurig afwezig</a:t>
            </a:r>
            <a:endParaRPr lang="nl-NL" sz="37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90603" y="1600201"/>
            <a:ext cx="7828932" cy="495534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BE" sz="2400" dirty="0"/>
              <a:t>2.492 VTE afwezig op 31 december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nl-BE" sz="2400" dirty="0"/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nl-BE" sz="2400" dirty="0"/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nl-BE" sz="2400" dirty="0"/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nl-BE" sz="2400" dirty="0"/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nl-BE" sz="2400" dirty="0"/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nl-BE" sz="2400" dirty="0"/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nl-BE" sz="2400" dirty="0"/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nl-BE" sz="1800" dirty="0"/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nl-BE" sz="2000" dirty="0"/>
              <a:t>Door tijdskrediet waren eind 2024 337 VTE afwezig. Door ziekte waren 1.127 VTE afwezig en door zwangerschap nog eens 389 VTE.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nl-BE" sz="2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6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0E8AA2DF-40FA-5305-FC71-BBCED1CA3028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497012" y="2052000"/>
            <a:ext cx="6878078" cy="3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23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700" dirty="0"/>
              <a:t>66% deeltijds werk o.b.v. reële prestaties</a:t>
            </a:r>
            <a:endParaRPr lang="nl-NL" sz="37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90603" y="1600201"/>
            <a:ext cx="7150507" cy="495534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nl-BE" sz="2400" dirty="0"/>
              <a:t>Deeltijds werk o.b.v. reële prestaties ligt 6% hoger dan wat blijkt uit de contractuele gegevens (bv. door deeltijds tijdskrediet of ouderschapsverlof).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nl-BE" sz="2400" dirty="0"/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nl-BE" sz="2400" dirty="0"/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nl-BE" sz="2400" dirty="0"/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nl-BE" sz="2400" dirty="0"/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nl-BE" sz="2400" dirty="0"/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nl-BE" sz="2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7</a:t>
            </a:fld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A536839-20A9-E939-1488-14B22EAE308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59177" y="2839400"/>
            <a:ext cx="6425645" cy="32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541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De gemiddelde leeftijd blijft stabiel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8</a:t>
            </a:fld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AADCF44-EF51-2D17-851E-A5C39980219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90618" y="1332000"/>
            <a:ext cx="7562764" cy="1476000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11B0D044-6353-7E44-D585-98E791896B56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574813" y="2962175"/>
            <a:ext cx="5994374" cy="32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793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Aandeel 50-plussers in dalende lijn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72F8320-998D-224E-8B89-806D4C763A87}" type="slidenum">
              <a:rPr lang="nl-NL" smtClean="0"/>
              <a:pPr algn="r"/>
              <a:t>9</a:t>
            </a:fld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F5271FC-BA6B-0CDA-EBF6-C61BC8FE6682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220409" y="1800540"/>
            <a:ext cx="6703182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48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.pptx" id="{53ED0AED-8F17-4791-9CC6-3F96529B107A}" vid="{18F9CDF9-788B-4246-847A-1598AD151E6C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2018 logo presentatie Vlaams Welzijnsverbond</Template>
  <TotalTime>1346</TotalTime>
  <Words>940</Words>
  <Application>Microsoft Office PowerPoint</Application>
  <PresentationFormat>Diavoorstelling (4:3)</PresentationFormat>
  <Paragraphs>182</Paragraphs>
  <Slides>34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34</vt:i4>
      </vt:variant>
    </vt:vector>
  </HeadingPairs>
  <TitlesOfParts>
    <vt:vector size="38" baseType="lpstr">
      <vt:lpstr>Arial</vt:lpstr>
      <vt:lpstr>Calibri</vt:lpstr>
      <vt:lpstr>Wingdings</vt:lpstr>
      <vt:lpstr>Office-thema</vt:lpstr>
      <vt:lpstr>PowerPoint-presentatie</vt:lpstr>
      <vt:lpstr>Steekproef</vt:lpstr>
      <vt:lpstr>Deeltijds werk blijft verder toenemen</vt:lpstr>
      <vt:lpstr>Gemiddelde jobtime van 0,82 VTE</vt:lpstr>
      <vt:lpstr>Meer contracten onbepaalde duur</vt:lpstr>
      <vt:lpstr>Bijna 11% is langdurig afwezig</vt:lpstr>
      <vt:lpstr>66% deeltijds werk o.b.v. reële prestaties</vt:lpstr>
      <vt:lpstr>De gemiddelde leeftijd blijft stabiel</vt:lpstr>
      <vt:lpstr>Aandeel 50-plussers in dalende lijn</vt:lpstr>
      <vt:lpstr>Aandeel 50-plussers in dalende lijn</vt:lpstr>
      <vt:lpstr>Verschuivingen in leeftijdspiramide</vt:lpstr>
      <vt:lpstr>Projectie personeelsbestand naar 2029</vt:lpstr>
      <vt:lpstr>Aantal dienstjaren bij huidige werkgever in dalende lijn</vt:lpstr>
      <vt:lpstr>De baremieke anciënniteit blijft stabiel</vt:lpstr>
      <vt:lpstr>Verschuivingen in opleidingsniveau</vt:lpstr>
      <vt:lpstr>Tijd voor opleiding neemt toe</vt:lpstr>
      <vt:lpstr>Arbeidsverzuim neemt verder af</vt:lpstr>
      <vt:lpstr>Kort en lang ziekteverzuim nemen verder af</vt:lpstr>
      <vt:lpstr>Afname ziekteverzuim in alle sectoren</vt:lpstr>
      <vt:lpstr>Meer thematisch verlof</vt:lpstr>
      <vt:lpstr>1 VTE = 200 gewerkte dagen of 1.500 gewerkte uren per jaar</vt:lpstr>
      <vt:lpstr>Toename personeelsverloop</vt:lpstr>
      <vt:lpstr>Naar welke sector stroomt men uit?</vt:lpstr>
      <vt:lpstr>Inschakeling van jobstudenten</vt:lpstr>
      <vt:lpstr>Gemiddeld 18% mannen en 82% vrouwen</vt:lpstr>
      <vt:lpstr>Diversiteit blijft beperkt</vt:lpstr>
      <vt:lpstr>Conclusies</vt:lpstr>
      <vt:lpstr>PowerPoint-presentatie</vt:lpstr>
      <vt:lpstr>1. Steekproef</vt:lpstr>
      <vt:lpstr>2. Diversiteit</vt:lpstr>
      <vt:lpstr>3. Omvang</vt:lpstr>
      <vt:lpstr>4. Taken</vt:lpstr>
      <vt:lpstr>5. Kostenvergoeding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Steven De Looze</dc:creator>
  <cp:lastModifiedBy>Steven Delooze</cp:lastModifiedBy>
  <cp:revision>182</cp:revision>
  <dcterms:created xsi:type="dcterms:W3CDTF">2018-07-23T12:58:31Z</dcterms:created>
  <dcterms:modified xsi:type="dcterms:W3CDTF">2025-09-24T18:45:53Z</dcterms:modified>
</cp:coreProperties>
</file>