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4"/>
  </p:notesMasterIdLst>
  <p:sldIdLst>
    <p:sldId id="256" r:id="rId2"/>
    <p:sldId id="311" r:id="rId3"/>
    <p:sldId id="327" r:id="rId4"/>
    <p:sldId id="332" r:id="rId5"/>
    <p:sldId id="324" r:id="rId6"/>
    <p:sldId id="338" r:id="rId7"/>
    <p:sldId id="341" r:id="rId8"/>
    <p:sldId id="345" r:id="rId9"/>
    <p:sldId id="348" r:id="rId10"/>
    <p:sldId id="351" r:id="rId11"/>
    <p:sldId id="354" r:id="rId12"/>
    <p:sldId id="358" r:id="rId13"/>
    <p:sldId id="361" r:id="rId14"/>
    <p:sldId id="368" r:id="rId15"/>
    <p:sldId id="370" r:id="rId16"/>
    <p:sldId id="375" r:id="rId17"/>
    <p:sldId id="378" r:id="rId18"/>
    <p:sldId id="380" r:id="rId19"/>
    <p:sldId id="387" r:id="rId20"/>
    <p:sldId id="393" r:id="rId21"/>
    <p:sldId id="406" r:id="rId22"/>
    <p:sldId id="405" r:id="rId23"/>
    <p:sldId id="400" r:id="rId24"/>
    <p:sldId id="403" r:id="rId25"/>
    <p:sldId id="410" r:id="rId26"/>
    <p:sldId id="411" r:id="rId27"/>
    <p:sldId id="412" r:id="rId28"/>
    <p:sldId id="318" r:id="rId29"/>
    <p:sldId id="319" r:id="rId30"/>
    <p:sldId id="320" r:id="rId31"/>
    <p:sldId id="321" r:id="rId32"/>
    <p:sldId id="310" r:id="rId33"/>
  </p:sldIdLst>
  <p:sldSz cx="9144000" cy="6858000" type="screen4x3"/>
  <p:notesSz cx="6858000" cy="9144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58F37"/>
    <a:srgbClr val="73B632"/>
    <a:srgbClr val="1D8F7C"/>
    <a:srgbClr val="649862"/>
    <a:srgbClr val="438669"/>
    <a:srgbClr val="34735D"/>
    <a:srgbClr val="3572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160"/>
        <p:guide pos="2880"/>
      </p:guideLst>
    </p:cSldViewPr>
  </p:slide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16/11/relationships/changesInfo" Target="changesInfos/changesInfo1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n Delooze" userId="a5669c16-ae11-40e5-90fb-191a3233dcaf" providerId="ADAL" clId="{101CC83E-D213-4896-8A11-56DC0A3F000F}"/>
    <pc:docChg chg="undo redo custSel addSld delSld modSld sldOrd">
      <pc:chgData name="Steven Delooze" userId="a5669c16-ae11-40e5-90fb-191a3233dcaf" providerId="ADAL" clId="{101CC83E-D213-4896-8A11-56DC0A3F000F}" dt="2024-09-23T08:00:21.534" v="3360"/>
      <pc:docMkLst>
        <pc:docMk/>
      </pc:docMkLst>
      <pc:sldChg chg="delSp mod">
        <pc:chgData name="Steven Delooze" userId="a5669c16-ae11-40e5-90fb-191a3233dcaf" providerId="ADAL" clId="{101CC83E-D213-4896-8A11-56DC0A3F000F}" dt="2024-09-09T12:41:51.186" v="2578" actId="478"/>
        <pc:sldMkLst>
          <pc:docMk/>
          <pc:sldMk cId="4246852311" sldId="310"/>
        </pc:sldMkLst>
        <pc:spChg chg="del">
          <ac:chgData name="Steven Delooze" userId="a5669c16-ae11-40e5-90fb-191a3233dcaf" providerId="ADAL" clId="{101CC83E-D213-4896-8A11-56DC0A3F000F}" dt="2024-09-09T12:41:51.186" v="2578" actId="478"/>
          <ac:spMkLst>
            <pc:docMk/>
            <pc:sldMk cId="4246852311" sldId="310"/>
            <ac:spMk id="6" creationId="{00000000-0000-0000-0000-000000000000}"/>
          </ac:spMkLst>
        </pc:spChg>
      </pc:sldChg>
      <pc:sldChg chg="delSp modSp mod modNotesTx">
        <pc:chgData name="Steven Delooze" userId="a5669c16-ae11-40e5-90fb-191a3233dcaf" providerId="ADAL" clId="{101CC83E-D213-4896-8A11-56DC0A3F000F}" dt="2024-09-16T07:22:01.532" v="2961" actId="6549"/>
        <pc:sldMkLst>
          <pc:docMk/>
          <pc:sldMk cId="1093158647" sldId="311"/>
        </pc:sldMkLst>
        <pc:spChg chg="mod">
          <ac:chgData name="Steven Delooze" userId="a5669c16-ae11-40e5-90fb-191a3233dcaf" providerId="ADAL" clId="{101CC83E-D213-4896-8A11-56DC0A3F000F}" dt="2024-09-09T11:32:46.714" v="261" actId="20577"/>
          <ac:spMkLst>
            <pc:docMk/>
            <pc:sldMk cId="1093158647" sldId="311"/>
            <ac:spMk id="2" creationId="{00000000-0000-0000-0000-000000000000}"/>
          </ac:spMkLst>
        </pc:spChg>
        <pc:spChg chg="mod">
          <ac:chgData name="Steven Delooze" userId="a5669c16-ae11-40e5-90fb-191a3233dcaf" providerId="ADAL" clId="{101CC83E-D213-4896-8A11-56DC0A3F000F}" dt="2024-09-16T07:22:01.532" v="2961" actId="6549"/>
          <ac:spMkLst>
            <pc:docMk/>
            <pc:sldMk cId="1093158647" sldId="311"/>
            <ac:spMk id="3" creationId="{00000000-0000-0000-0000-000000000000}"/>
          </ac:spMkLst>
        </pc:spChg>
        <pc:picChg chg="del">
          <ac:chgData name="Steven Delooze" userId="a5669c16-ae11-40e5-90fb-191a3233dcaf" providerId="ADAL" clId="{101CC83E-D213-4896-8A11-56DC0A3F000F}" dt="2024-09-09T11:25:56.929" v="1" actId="478"/>
          <ac:picMkLst>
            <pc:docMk/>
            <pc:sldMk cId="1093158647" sldId="311"/>
            <ac:picMk id="8" creationId="{24F65616-4C26-A8B0-C362-C2199323DDC2}"/>
          </ac:picMkLst>
        </pc:picChg>
      </pc:sldChg>
      <pc:sldChg chg="del">
        <pc:chgData name="Steven Delooze" userId="a5669c16-ae11-40e5-90fb-191a3233dcaf" providerId="ADAL" clId="{101CC83E-D213-4896-8A11-56DC0A3F000F}" dt="2024-09-09T11:32:10.315" v="251" actId="47"/>
        <pc:sldMkLst>
          <pc:docMk/>
          <pc:sldMk cId="3072264013" sldId="316"/>
        </pc:sldMkLst>
      </pc:sldChg>
      <pc:sldChg chg="del">
        <pc:chgData name="Steven Delooze" userId="a5669c16-ae11-40e5-90fb-191a3233dcaf" providerId="ADAL" clId="{101CC83E-D213-4896-8A11-56DC0A3F000F}" dt="2024-09-09T11:32:07.738" v="249" actId="47"/>
        <pc:sldMkLst>
          <pc:docMk/>
          <pc:sldMk cId="2605952874" sldId="318"/>
        </pc:sldMkLst>
      </pc:sldChg>
      <pc:sldChg chg="del">
        <pc:chgData name="Steven Delooze" userId="a5669c16-ae11-40e5-90fb-191a3233dcaf" providerId="ADAL" clId="{101CC83E-D213-4896-8A11-56DC0A3F000F}" dt="2024-09-09T11:32:08.783" v="250" actId="47"/>
        <pc:sldMkLst>
          <pc:docMk/>
          <pc:sldMk cId="3397184613" sldId="319"/>
        </pc:sldMkLst>
      </pc:sldChg>
      <pc:sldChg chg="del">
        <pc:chgData name="Steven Delooze" userId="a5669c16-ae11-40e5-90fb-191a3233dcaf" providerId="ADAL" clId="{101CC83E-D213-4896-8A11-56DC0A3F000F}" dt="2024-09-09T11:25:28.105" v="0" actId="47"/>
        <pc:sldMkLst>
          <pc:docMk/>
          <pc:sldMk cId="3079902171" sldId="320"/>
        </pc:sldMkLst>
      </pc:sldChg>
      <pc:sldChg chg="del">
        <pc:chgData name="Steven Delooze" userId="a5669c16-ae11-40e5-90fb-191a3233dcaf" providerId="ADAL" clId="{101CC83E-D213-4896-8A11-56DC0A3F000F}" dt="2024-09-09T11:32:14.939" v="252" actId="47"/>
        <pc:sldMkLst>
          <pc:docMk/>
          <pc:sldMk cId="4134022507" sldId="321"/>
        </pc:sldMkLst>
      </pc:sldChg>
      <pc:sldChg chg="del">
        <pc:chgData name="Steven Delooze" userId="a5669c16-ae11-40e5-90fb-191a3233dcaf" providerId="ADAL" clId="{101CC83E-D213-4896-8A11-56DC0A3F000F}" dt="2024-09-09T11:32:16.071" v="253" actId="47"/>
        <pc:sldMkLst>
          <pc:docMk/>
          <pc:sldMk cId="1380679593" sldId="322"/>
        </pc:sldMkLst>
      </pc:sldChg>
      <pc:sldChg chg="add del">
        <pc:chgData name="Steven Delooze" userId="a5669c16-ae11-40e5-90fb-191a3233dcaf" providerId="ADAL" clId="{101CC83E-D213-4896-8A11-56DC0A3F000F}" dt="2024-09-09T11:32:26.598" v="256" actId="47"/>
        <pc:sldMkLst>
          <pc:docMk/>
          <pc:sldMk cId="1028651584" sldId="323"/>
        </pc:sldMkLst>
      </pc:sldChg>
      <pc:sldChg chg="addSp delSp modSp mod modNotesTx">
        <pc:chgData name="Steven Delooze" userId="a5669c16-ae11-40e5-90fb-191a3233dcaf" providerId="ADAL" clId="{101CC83E-D213-4896-8A11-56DC0A3F000F}" dt="2024-09-09T11:50:43.550" v="1082" actId="20577"/>
        <pc:sldMkLst>
          <pc:docMk/>
          <pc:sldMk cId="124119586" sldId="324"/>
        </pc:sldMkLst>
        <pc:spChg chg="mod">
          <ac:chgData name="Steven Delooze" userId="a5669c16-ae11-40e5-90fb-191a3233dcaf" providerId="ADAL" clId="{101CC83E-D213-4896-8A11-56DC0A3F000F}" dt="2024-09-09T11:49:15.329" v="997" actId="20577"/>
          <ac:spMkLst>
            <pc:docMk/>
            <pc:sldMk cId="124119586" sldId="324"/>
            <ac:spMk id="2" creationId="{00000000-0000-0000-0000-000000000000}"/>
          </ac:spMkLst>
        </pc:spChg>
        <pc:spChg chg="del">
          <ac:chgData name="Steven Delooze" userId="a5669c16-ae11-40e5-90fb-191a3233dcaf" providerId="ADAL" clId="{101CC83E-D213-4896-8A11-56DC0A3F000F}" dt="2024-09-09T11:49:19.559" v="998" actId="478"/>
          <ac:spMkLst>
            <pc:docMk/>
            <pc:sldMk cId="124119586" sldId="324"/>
            <ac:spMk id="3" creationId="{00000000-0000-0000-0000-000000000000}"/>
          </ac:spMkLst>
        </pc:spChg>
        <pc:spChg chg="add del mod">
          <ac:chgData name="Steven Delooze" userId="a5669c16-ae11-40e5-90fb-191a3233dcaf" providerId="ADAL" clId="{101CC83E-D213-4896-8A11-56DC0A3F000F}" dt="2024-09-09T11:49:20.476" v="999" actId="478"/>
          <ac:spMkLst>
            <pc:docMk/>
            <pc:sldMk cId="124119586" sldId="324"/>
            <ac:spMk id="7" creationId="{6BDFE8F7-71FE-90F7-AE96-936208CD5D4D}"/>
          </ac:spMkLst>
        </pc:spChg>
        <pc:picChg chg="mod">
          <ac:chgData name="Steven Delooze" userId="a5669c16-ae11-40e5-90fb-191a3233dcaf" providerId="ADAL" clId="{101CC83E-D213-4896-8A11-56DC0A3F000F}" dt="2024-09-09T11:49:25.596" v="1020" actId="1076"/>
          <ac:picMkLst>
            <pc:docMk/>
            <pc:sldMk cId="124119586" sldId="324"/>
            <ac:picMk id="6" creationId="{8913D948-5A14-2DE9-9755-DBCC082DD733}"/>
          </ac:picMkLst>
        </pc:picChg>
        <pc:picChg chg="add mod">
          <ac:chgData name="Steven Delooze" userId="a5669c16-ae11-40e5-90fb-191a3233dcaf" providerId="ADAL" clId="{101CC83E-D213-4896-8A11-56DC0A3F000F}" dt="2024-09-09T11:49:34.493" v="1035" actId="1076"/>
          <ac:picMkLst>
            <pc:docMk/>
            <pc:sldMk cId="124119586" sldId="324"/>
            <ac:picMk id="8" creationId="{7EB2177A-2169-CB34-8AE1-2C4DF63B38CD}"/>
          </ac:picMkLst>
        </pc:picChg>
      </pc:sldChg>
      <pc:sldChg chg="delSp del mod">
        <pc:chgData name="Steven Delooze" userId="a5669c16-ae11-40e5-90fb-191a3233dcaf" providerId="ADAL" clId="{101CC83E-D213-4896-8A11-56DC0A3F000F}" dt="2024-09-09T11:49:37.716" v="1036" actId="47"/>
        <pc:sldMkLst>
          <pc:docMk/>
          <pc:sldMk cId="1567485527" sldId="325"/>
        </pc:sldMkLst>
        <pc:picChg chg="del">
          <ac:chgData name="Steven Delooze" userId="a5669c16-ae11-40e5-90fb-191a3233dcaf" providerId="ADAL" clId="{101CC83E-D213-4896-8A11-56DC0A3F000F}" dt="2024-09-09T11:49:28.261" v="1021" actId="21"/>
          <ac:picMkLst>
            <pc:docMk/>
            <pc:sldMk cId="1567485527" sldId="325"/>
            <ac:picMk id="5" creationId="{7EB2177A-2169-CB34-8AE1-2C4DF63B38CD}"/>
          </ac:picMkLst>
        </pc:picChg>
      </pc:sldChg>
      <pc:sldChg chg="delSp del mod ord">
        <pc:chgData name="Steven Delooze" userId="a5669c16-ae11-40e5-90fb-191a3233dcaf" providerId="ADAL" clId="{101CC83E-D213-4896-8A11-56DC0A3F000F}" dt="2024-09-09T11:35:10.431" v="313" actId="47"/>
        <pc:sldMkLst>
          <pc:docMk/>
          <pc:sldMk cId="3367348273" sldId="326"/>
        </pc:sldMkLst>
        <pc:picChg chg="del">
          <ac:chgData name="Steven Delooze" userId="a5669c16-ae11-40e5-90fb-191a3233dcaf" providerId="ADAL" clId="{101CC83E-D213-4896-8A11-56DC0A3F000F}" dt="2024-09-09T11:33:50.903" v="267" actId="21"/>
          <ac:picMkLst>
            <pc:docMk/>
            <pc:sldMk cId="3367348273" sldId="326"/>
            <ac:picMk id="5" creationId="{449F7A1A-6B0C-6C71-9C74-D0A884282E51}"/>
          </ac:picMkLst>
        </pc:picChg>
      </pc:sldChg>
      <pc:sldChg chg="addSp delSp modSp mod ord modNotesTx">
        <pc:chgData name="Steven Delooze" userId="a5669c16-ae11-40e5-90fb-191a3233dcaf" providerId="ADAL" clId="{101CC83E-D213-4896-8A11-56DC0A3F000F}" dt="2024-09-23T07:46:20.421" v="3351" actId="20577"/>
        <pc:sldMkLst>
          <pc:docMk/>
          <pc:sldMk cId="95120339" sldId="327"/>
        </pc:sldMkLst>
        <pc:spChg chg="mod">
          <ac:chgData name="Steven Delooze" userId="a5669c16-ae11-40e5-90fb-191a3233dcaf" providerId="ADAL" clId="{101CC83E-D213-4896-8A11-56DC0A3F000F}" dt="2024-09-09T11:33:20.554" v="264" actId="403"/>
          <ac:spMkLst>
            <pc:docMk/>
            <pc:sldMk cId="95120339" sldId="327"/>
            <ac:spMk id="2" creationId="{00000000-0000-0000-0000-000000000000}"/>
          </ac:spMkLst>
        </pc:spChg>
        <pc:spChg chg="del">
          <ac:chgData name="Steven Delooze" userId="a5669c16-ae11-40e5-90fb-191a3233dcaf" providerId="ADAL" clId="{101CC83E-D213-4896-8A11-56DC0A3F000F}" dt="2024-09-09T11:34:01.694" v="269" actId="478"/>
          <ac:spMkLst>
            <pc:docMk/>
            <pc:sldMk cId="95120339" sldId="327"/>
            <ac:spMk id="3" creationId="{00000000-0000-0000-0000-000000000000}"/>
          </ac:spMkLst>
        </pc:spChg>
        <pc:spChg chg="add del mod">
          <ac:chgData name="Steven Delooze" userId="a5669c16-ae11-40e5-90fb-191a3233dcaf" providerId="ADAL" clId="{101CC83E-D213-4896-8A11-56DC0A3F000F}" dt="2024-09-09T11:34:03.295" v="270" actId="478"/>
          <ac:spMkLst>
            <pc:docMk/>
            <pc:sldMk cId="95120339" sldId="327"/>
            <ac:spMk id="8" creationId="{64C9B2E4-7BF3-2613-44FF-273707D68FEE}"/>
          </ac:spMkLst>
        </pc:spChg>
        <pc:picChg chg="add mod">
          <ac:chgData name="Steven Delooze" userId="a5669c16-ae11-40e5-90fb-191a3233dcaf" providerId="ADAL" clId="{101CC83E-D213-4896-8A11-56DC0A3F000F}" dt="2024-09-09T11:34:33.673" v="299" actId="1076"/>
          <ac:picMkLst>
            <pc:docMk/>
            <pc:sldMk cId="95120339" sldId="327"/>
            <ac:picMk id="5" creationId="{449F7A1A-6B0C-6C71-9C74-D0A884282E51}"/>
          </ac:picMkLst>
        </pc:picChg>
        <pc:picChg chg="mod">
          <ac:chgData name="Steven Delooze" userId="a5669c16-ae11-40e5-90fb-191a3233dcaf" providerId="ADAL" clId="{101CC83E-D213-4896-8A11-56DC0A3F000F}" dt="2024-09-09T11:34:48.970" v="312" actId="1076"/>
          <ac:picMkLst>
            <pc:docMk/>
            <pc:sldMk cId="95120339" sldId="327"/>
            <ac:picMk id="6" creationId="{7B2AE5C0-3F0E-7DE3-67E8-12DE616A3673}"/>
          </ac:picMkLst>
        </pc:picChg>
      </pc:sldChg>
      <pc:sldChg chg="del modNotesTx">
        <pc:chgData name="Steven Delooze" userId="a5669c16-ae11-40e5-90fb-191a3233dcaf" providerId="ADAL" clId="{101CC83E-D213-4896-8A11-56DC0A3F000F}" dt="2024-09-09T11:36:23.968" v="326" actId="47"/>
        <pc:sldMkLst>
          <pc:docMk/>
          <pc:sldMk cId="4280498336" sldId="328"/>
        </pc:sldMkLst>
      </pc:sldChg>
      <pc:sldChg chg="del">
        <pc:chgData name="Steven Delooze" userId="a5669c16-ae11-40e5-90fb-191a3233dcaf" providerId="ADAL" clId="{101CC83E-D213-4896-8A11-56DC0A3F000F}" dt="2024-09-09T11:37:37.022" v="452" actId="47"/>
        <pc:sldMkLst>
          <pc:docMk/>
          <pc:sldMk cId="254884335" sldId="329"/>
        </pc:sldMkLst>
      </pc:sldChg>
      <pc:sldChg chg="del">
        <pc:chgData name="Steven Delooze" userId="a5669c16-ae11-40e5-90fb-191a3233dcaf" providerId="ADAL" clId="{101CC83E-D213-4896-8A11-56DC0A3F000F}" dt="2024-09-09T11:49:39.977" v="1037" actId="47"/>
        <pc:sldMkLst>
          <pc:docMk/>
          <pc:sldMk cId="2725286740" sldId="331"/>
        </pc:sldMkLst>
      </pc:sldChg>
      <pc:sldChg chg="addSp delSp modSp mod ord modNotesTx">
        <pc:chgData name="Steven Delooze" userId="a5669c16-ae11-40e5-90fb-191a3233dcaf" providerId="ADAL" clId="{101CC83E-D213-4896-8A11-56DC0A3F000F}" dt="2024-09-23T08:00:21.534" v="3360"/>
        <pc:sldMkLst>
          <pc:docMk/>
          <pc:sldMk cId="2358585237" sldId="332"/>
        </pc:sldMkLst>
        <pc:spChg chg="mod">
          <ac:chgData name="Steven Delooze" userId="a5669c16-ae11-40e5-90fb-191a3233dcaf" providerId="ADAL" clId="{101CC83E-D213-4896-8A11-56DC0A3F000F}" dt="2024-09-09T11:43:33.977" v="689" actId="20577"/>
          <ac:spMkLst>
            <pc:docMk/>
            <pc:sldMk cId="2358585237" sldId="332"/>
            <ac:spMk id="2" creationId="{00000000-0000-0000-0000-000000000000}"/>
          </ac:spMkLst>
        </pc:spChg>
        <pc:spChg chg="del">
          <ac:chgData name="Steven Delooze" userId="a5669c16-ae11-40e5-90fb-191a3233dcaf" providerId="ADAL" clId="{101CC83E-D213-4896-8A11-56DC0A3F000F}" dt="2024-09-09T11:42:23.308" v="593" actId="478"/>
          <ac:spMkLst>
            <pc:docMk/>
            <pc:sldMk cId="2358585237" sldId="332"/>
            <ac:spMk id="3" creationId="{00000000-0000-0000-0000-000000000000}"/>
          </ac:spMkLst>
        </pc:spChg>
        <pc:spChg chg="add del mod">
          <ac:chgData name="Steven Delooze" userId="a5669c16-ae11-40e5-90fb-191a3233dcaf" providerId="ADAL" clId="{101CC83E-D213-4896-8A11-56DC0A3F000F}" dt="2024-09-09T11:42:24.206" v="594" actId="478"/>
          <ac:spMkLst>
            <pc:docMk/>
            <pc:sldMk cId="2358585237" sldId="332"/>
            <ac:spMk id="7" creationId="{0F23B031-6961-9547-0C8C-0175DDCE7A42}"/>
          </ac:spMkLst>
        </pc:spChg>
        <pc:picChg chg="mod">
          <ac:chgData name="Steven Delooze" userId="a5669c16-ae11-40e5-90fb-191a3233dcaf" providerId="ADAL" clId="{101CC83E-D213-4896-8A11-56DC0A3F000F}" dt="2024-09-09T11:43:43.672" v="705" actId="1076"/>
          <ac:picMkLst>
            <pc:docMk/>
            <pc:sldMk cId="2358585237" sldId="332"/>
            <ac:picMk id="5" creationId="{C9C526E6-C4BF-BCF8-4DC7-F0A7726234A2}"/>
          </ac:picMkLst>
        </pc:picChg>
        <pc:picChg chg="add mod">
          <ac:chgData name="Steven Delooze" userId="a5669c16-ae11-40e5-90fb-191a3233dcaf" providerId="ADAL" clId="{101CC83E-D213-4896-8A11-56DC0A3F000F}" dt="2024-09-09T11:43:37.529" v="694" actId="1036"/>
          <ac:picMkLst>
            <pc:docMk/>
            <pc:sldMk cId="2358585237" sldId="332"/>
            <ac:picMk id="8" creationId="{202DBF5C-526E-4145-3198-A6CDBD74E0F7}"/>
          </ac:picMkLst>
        </pc:picChg>
      </pc:sldChg>
      <pc:sldChg chg="delSp del mod">
        <pc:chgData name="Steven Delooze" userId="a5669c16-ae11-40e5-90fb-191a3233dcaf" providerId="ADAL" clId="{101CC83E-D213-4896-8A11-56DC0A3F000F}" dt="2024-09-09T11:42:57.604" v="631" actId="47"/>
        <pc:sldMkLst>
          <pc:docMk/>
          <pc:sldMk cId="3189393158" sldId="333"/>
        </pc:sldMkLst>
        <pc:picChg chg="del">
          <ac:chgData name="Steven Delooze" userId="a5669c16-ae11-40e5-90fb-191a3233dcaf" providerId="ADAL" clId="{101CC83E-D213-4896-8A11-56DC0A3F000F}" dt="2024-09-09T11:42:47.304" v="616" actId="21"/>
          <ac:picMkLst>
            <pc:docMk/>
            <pc:sldMk cId="3189393158" sldId="333"/>
            <ac:picMk id="5" creationId="{202DBF5C-526E-4145-3198-A6CDBD74E0F7}"/>
          </ac:picMkLst>
        </pc:picChg>
      </pc:sldChg>
      <pc:sldChg chg="del">
        <pc:chgData name="Steven Delooze" userId="a5669c16-ae11-40e5-90fb-191a3233dcaf" providerId="ADAL" clId="{101CC83E-D213-4896-8A11-56DC0A3F000F}" dt="2024-09-09T11:45:31.155" v="831" actId="47"/>
        <pc:sldMkLst>
          <pc:docMk/>
          <pc:sldMk cId="1998286917" sldId="334"/>
        </pc:sldMkLst>
      </pc:sldChg>
      <pc:sldChg chg="del">
        <pc:chgData name="Steven Delooze" userId="a5669c16-ae11-40e5-90fb-191a3233dcaf" providerId="ADAL" clId="{101CC83E-D213-4896-8A11-56DC0A3F000F}" dt="2024-09-09T11:51:13.954" v="1083" actId="47"/>
        <pc:sldMkLst>
          <pc:docMk/>
          <pc:sldMk cId="2129703510" sldId="335"/>
        </pc:sldMkLst>
      </pc:sldChg>
      <pc:sldChg chg="modSp del mod">
        <pc:chgData name="Steven Delooze" userId="a5669c16-ae11-40e5-90fb-191a3233dcaf" providerId="ADAL" clId="{101CC83E-D213-4896-8A11-56DC0A3F000F}" dt="2024-09-09T11:54:01.104" v="1220" actId="47"/>
        <pc:sldMkLst>
          <pc:docMk/>
          <pc:sldMk cId="145198008" sldId="336"/>
        </pc:sldMkLst>
        <pc:spChg chg="mod">
          <ac:chgData name="Steven Delooze" userId="a5669c16-ae11-40e5-90fb-191a3233dcaf" providerId="ADAL" clId="{101CC83E-D213-4896-8A11-56DC0A3F000F}" dt="2024-09-09T11:51:46.478" v="1091" actId="403"/>
          <ac:spMkLst>
            <pc:docMk/>
            <pc:sldMk cId="145198008" sldId="336"/>
            <ac:spMk id="2" creationId="{00000000-0000-0000-0000-000000000000}"/>
          </ac:spMkLst>
        </pc:spChg>
      </pc:sldChg>
      <pc:sldChg chg="del">
        <pc:chgData name="Steven Delooze" userId="a5669c16-ae11-40e5-90fb-191a3233dcaf" providerId="ADAL" clId="{101CC83E-D213-4896-8A11-56DC0A3F000F}" dt="2024-09-09T11:54:04.052" v="1221" actId="47"/>
        <pc:sldMkLst>
          <pc:docMk/>
          <pc:sldMk cId="3440575115" sldId="337"/>
        </pc:sldMkLst>
      </pc:sldChg>
      <pc:sldChg chg="modSp mod modNotesTx">
        <pc:chgData name="Steven Delooze" userId="a5669c16-ae11-40e5-90fb-191a3233dcaf" providerId="ADAL" clId="{101CC83E-D213-4896-8A11-56DC0A3F000F}" dt="2024-09-09T11:53:58.100" v="1219" actId="20577"/>
        <pc:sldMkLst>
          <pc:docMk/>
          <pc:sldMk cId="288823061" sldId="338"/>
        </pc:sldMkLst>
        <pc:spChg chg="mod">
          <ac:chgData name="Steven Delooze" userId="a5669c16-ae11-40e5-90fb-191a3233dcaf" providerId="ADAL" clId="{101CC83E-D213-4896-8A11-56DC0A3F000F}" dt="2024-09-09T11:52:00.264" v="1099" actId="20577"/>
          <ac:spMkLst>
            <pc:docMk/>
            <pc:sldMk cId="288823061" sldId="338"/>
            <ac:spMk id="2" creationId="{00000000-0000-0000-0000-000000000000}"/>
          </ac:spMkLst>
        </pc:spChg>
        <pc:spChg chg="mod">
          <ac:chgData name="Steven Delooze" userId="a5669c16-ae11-40e5-90fb-191a3233dcaf" providerId="ADAL" clId="{101CC83E-D213-4896-8A11-56DC0A3F000F}" dt="2024-09-09T11:52:49.230" v="1145" actId="20577"/>
          <ac:spMkLst>
            <pc:docMk/>
            <pc:sldMk cId="288823061" sldId="338"/>
            <ac:spMk id="3" creationId="{00000000-0000-0000-0000-000000000000}"/>
          </ac:spMkLst>
        </pc:spChg>
      </pc:sldChg>
      <pc:sldChg chg="del">
        <pc:chgData name="Steven Delooze" userId="a5669c16-ae11-40e5-90fb-191a3233dcaf" providerId="ADAL" clId="{101CC83E-D213-4896-8A11-56DC0A3F000F}" dt="2024-09-09T11:54:25.211" v="1224" actId="47"/>
        <pc:sldMkLst>
          <pc:docMk/>
          <pc:sldMk cId="3365361198" sldId="340"/>
        </pc:sldMkLst>
      </pc:sldChg>
      <pc:sldChg chg="modSp mod ord">
        <pc:chgData name="Steven Delooze" userId="a5669c16-ae11-40e5-90fb-191a3233dcaf" providerId="ADAL" clId="{101CC83E-D213-4896-8A11-56DC0A3F000F}" dt="2024-09-09T11:55:11.076" v="1256" actId="1076"/>
        <pc:sldMkLst>
          <pc:docMk/>
          <pc:sldMk cId="2871541801" sldId="341"/>
        </pc:sldMkLst>
        <pc:spChg chg="mod">
          <ac:chgData name="Steven Delooze" userId="a5669c16-ae11-40e5-90fb-191a3233dcaf" providerId="ADAL" clId="{101CC83E-D213-4896-8A11-56DC0A3F000F}" dt="2024-09-09T11:54:55.942" v="1232" actId="20577"/>
          <ac:spMkLst>
            <pc:docMk/>
            <pc:sldMk cId="2871541801" sldId="341"/>
            <ac:spMk id="2" creationId="{00000000-0000-0000-0000-000000000000}"/>
          </ac:spMkLst>
        </pc:spChg>
        <pc:spChg chg="mod">
          <ac:chgData name="Steven Delooze" userId="a5669c16-ae11-40e5-90fb-191a3233dcaf" providerId="ADAL" clId="{101CC83E-D213-4896-8A11-56DC0A3F000F}" dt="2024-09-09T11:55:03.333" v="1235" actId="20577"/>
          <ac:spMkLst>
            <pc:docMk/>
            <pc:sldMk cId="2871541801" sldId="341"/>
            <ac:spMk id="3" creationId="{00000000-0000-0000-0000-000000000000}"/>
          </ac:spMkLst>
        </pc:spChg>
        <pc:picChg chg="mod">
          <ac:chgData name="Steven Delooze" userId="a5669c16-ae11-40e5-90fb-191a3233dcaf" providerId="ADAL" clId="{101CC83E-D213-4896-8A11-56DC0A3F000F}" dt="2024-09-09T11:55:11.076" v="1256" actId="1076"/>
          <ac:picMkLst>
            <pc:docMk/>
            <pc:sldMk cId="2871541801" sldId="341"/>
            <ac:picMk id="5" creationId="{56749E38-DA69-50F7-39BF-EBAC0285E5C5}"/>
          </ac:picMkLst>
        </pc:picChg>
      </pc:sldChg>
      <pc:sldChg chg="del">
        <pc:chgData name="Steven Delooze" userId="a5669c16-ae11-40e5-90fb-191a3233dcaf" providerId="ADAL" clId="{101CC83E-D213-4896-8A11-56DC0A3F000F}" dt="2024-09-09T11:55:23.746" v="1257" actId="47"/>
        <pc:sldMkLst>
          <pc:docMk/>
          <pc:sldMk cId="2648221068" sldId="344"/>
        </pc:sldMkLst>
      </pc:sldChg>
      <pc:sldChg chg="addSp delSp modSp mod">
        <pc:chgData name="Steven Delooze" userId="a5669c16-ae11-40e5-90fb-191a3233dcaf" providerId="ADAL" clId="{101CC83E-D213-4896-8A11-56DC0A3F000F}" dt="2024-09-09T11:57:49.259" v="1353" actId="1076"/>
        <pc:sldMkLst>
          <pc:docMk/>
          <pc:sldMk cId="3151793496" sldId="345"/>
        </pc:sldMkLst>
        <pc:spChg chg="mod">
          <ac:chgData name="Steven Delooze" userId="a5669c16-ae11-40e5-90fb-191a3233dcaf" providerId="ADAL" clId="{101CC83E-D213-4896-8A11-56DC0A3F000F}" dt="2024-09-09T11:56:52.152" v="1263" actId="27636"/>
          <ac:spMkLst>
            <pc:docMk/>
            <pc:sldMk cId="3151793496" sldId="345"/>
            <ac:spMk id="2" creationId="{00000000-0000-0000-0000-000000000000}"/>
          </ac:spMkLst>
        </pc:spChg>
        <pc:spChg chg="del">
          <ac:chgData name="Steven Delooze" userId="a5669c16-ae11-40e5-90fb-191a3233dcaf" providerId="ADAL" clId="{101CC83E-D213-4896-8A11-56DC0A3F000F}" dt="2024-09-09T11:56:57.467" v="1264" actId="478"/>
          <ac:spMkLst>
            <pc:docMk/>
            <pc:sldMk cId="3151793496" sldId="345"/>
            <ac:spMk id="3" creationId="{00000000-0000-0000-0000-000000000000}"/>
          </ac:spMkLst>
        </pc:spChg>
        <pc:spChg chg="add del mod">
          <ac:chgData name="Steven Delooze" userId="a5669c16-ae11-40e5-90fb-191a3233dcaf" providerId="ADAL" clId="{101CC83E-D213-4896-8A11-56DC0A3F000F}" dt="2024-09-09T11:56:58.611" v="1265" actId="478"/>
          <ac:spMkLst>
            <pc:docMk/>
            <pc:sldMk cId="3151793496" sldId="345"/>
            <ac:spMk id="7" creationId="{B0E743EC-1A9B-BBC9-D46A-85D03BE735B3}"/>
          </ac:spMkLst>
        </pc:spChg>
        <pc:picChg chg="mod">
          <ac:chgData name="Steven Delooze" userId="a5669c16-ae11-40e5-90fb-191a3233dcaf" providerId="ADAL" clId="{101CC83E-D213-4896-8A11-56DC0A3F000F}" dt="2024-09-09T11:57:05.562" v="1286" actId="1076"/>
          <ac:picMkLst>
            <pc:docMk/>
            <pc:sldMk cId="3151793496" sldId="345"/>
            <ac:picMk id="5" creationId="{8DF10AEC-DB89-7F48-F841-438814307A4A}"/>
          </ac:picMkLst>
        </pc:picChg>
        <pc:picChg chg="add mod">
          <ac:chgData name="Steven Delooze" userId="a5669c16-ae11-40e5-90fb-191a3233dcaf" providerId="ADAL" clId="{101CC83E-D213-4896-8A11-56DC0A3F000F}" dt="2024-09-09T11:57:49.259" v="1353" actId="1076"/>
          <ac:picMkLst>
            <pc:docMk/>
            <pc:sldMk cId="3151793496" sldId="345"/>
            <ac:picMk id="8" creationId="{163B15D4-0D50-17DA-A1D9-C215082F9D41}"/>
          </ac:picMkLst>
        </pc:picChg>
      </pc:sldChg>
      <pc:sldChg chg="delSp del mod">
        <pc:chgData name="Steven Delooze" userId="a5669c16-ae11-40e5-90fb-191a3233dcaf" providerId="ADAL" clId="{101CC83E-D213-4896-8A11-56DC0A3F000F}" dt="2024-09-09T11:58:13.413" v="1354" actId="47"/>
        <pc:sldMkLst>
          <pc:docMk/>
          <pc:sldMk cId="4099569557" sldId="346"/>
        </pc:sldMkLst>
        <pc:picChg chg="del">
          <ac:chgData name="Steven Delooze" userId="a5669c16-ae11-40e5-90fb-191a3233dcaf" providerId="ADAL" clId="{101CC83E-D213-4896-8A11-56DC0A3F000F}" dt="2024-09-09T11:57:13.920" v="1287" actId="21"/>
          <ac:picMkLst>
            <pc:docMk/>
            <pc:sldMk cId="4099569557" sldId="346"/>
            <ac:picMk id="6" creationId="{163B15D4-0D50-17DA-A1D9-C215082F9D41}"/>
          </ac:picMkLst>
        </pc:picChg>
      </pc:sldChg>
      <pc:sldChg chg="del">
        <pc:chgData name="Steven Delooze" userId="a5669c16-ae11-40e5-90fb-191a3233dcaf" providerId="ADAL" clId="{101CC83E-D213-4896-8A11-56DC0A3F000F}" dt="2024-09-09T11:58:24.685" v="1355" actId="47"/>
        <pc:sldMkLst>
          <pc:docMk/>
          <pc:sldMk cId="2816056371" sldId="347"/>
        </pc:sldMkLst>
      </pc:sldChg>
      <pc:sldChg chg="addSp delSp modSp mod modNotesTx">
        <pc:chgData name="Steven Delooze" userId="a5669c16-ae11-40e5-90fb-191a3233dcaf" providerId="ADAL" clId="{101CC83E-D213-4896-8A11-56DC0A3F000F}" dt="2024-09-09T12:08:48.608" v="1414" actId="20577"/>
        <pc:sldMkLst>
          <pc:docMk/>
          <pc:sldMk cId="2624486019" sldId="348"/>
        </pc:sldMkLst>
        <pc:spChg chg="mod">
          <ac:chgData name="Steven Delooze" userId="a5669c16-ae11-40e5-90fb-191a3233dcaf" providerId="ADAL" clId="{101CC83E-D213-4896-8A11-56DC0A3F000F}" dt="2024-09-09T11:58:55.510" v="1390" actId="20577"/>
          <ac:spMkLst>
            <pc:docMk/>
            <pc:sldMk cId="2624486019" sldId="348"/>
            <ac:spMk id="2" creationId="{00000000-0000-0000-0000-000000000000}"/>
          </ac:spMkLst>
        </pc:spChg>
        <pc:spChg chg="del">
          <ac:chgData name="Steven Delooze" userId="a5669c16-ae11-40e5-90fb-191a3233dcaf" providerId="ADAL" clId="{101CC83E-D213-4896-8A11-56DC0A3F000F}" dt="2024-09-09T11:59:00.276" v="1391" actId="478"/>
          <ac:spMkLst>
            <pc:docMk/>
            <pc:sldMk cId="2624486019" sldId="348"/>
            <ac:spMk id="3" creationId="{00000000-0000-0000-0000-000000000000}"/>
          </ac:spMkLst>
        </pc:spChg>
        <pc:spChg chg="add del mod">
          <ac:chgData name="Steven Delooze" userId="a5669c16-ae11-40e5-90fb-191a3233dcaf" providerId="ADAL" clId="{101CC83E-D213-4896-8A11-56DC0A3F000F}" dt="2024-09-09T11:59:01.003" v="1392" actId="478"/>
          <ac:spMkLst>
            <pc:docMk/>
            <pc:sldMk cId="2624486019" sldId="348"/>
            <ac:spMk id="7" creationId="{86EE4184-3401-2EEF-E90A-4ED5598C622E}"/>
          </ac:spMkLst>
        </pc:spChg>
      </pc:sldChg>
      <pc:sldChg chg="del">
        <pc:chgData name="Steven Delooze" userId="a5669c16-ae11-40e5-90fb-191a3233dcaf" providerId="ADAL" clId="{101CC83E-D213-4896-8A11-56DC0A3F000F}" dt="2024-09-09T11:59:25.524" v="1393" actId="47"/>
        <pc:sldMkLst>
          <pc:docMk/>
          <pc:sldMk cId="1521751257" sldId="349"/>
        </pc:sldMkLst>
      </pc:sldChg>
      <pc:sldChg chg="del">
        <pc:chgData name="Steven Delooze" userId="a5669c16-ae11-40e5-90fb-191a3233dcaf" providerId="ADAL" clId="{101CC83E-D213-4896-8A11-56DC0A3F000F}" dt="2024-09-09T11:59:36.841" v="1394" actId="47"/>
        <pc:sldMkLst>
          <pc:docMk/>
          <pc:sldMk cId="670236878" sldId="350"/>
        </pc:sldMkLst>
      </pc:sldChg>
      <pc:sldChg chg="addSp delSp modSp mod">
        <pc:chgData name="Steven Delooze" userId="a5669c16-ae11-40e5-90fb-191a3233dcaf" providerId="ADAL" clId="{101CC83E-D213-4896-8A11-56DC0A3F000F}" dt="2024-09-09T12:13:20.525" v="1551" actId="6549"/>
        <pc:sldMkLst>
          <pc:docMk/>
          <pc:sldMk cId="3538726628" sldId="351"/>
        </pc:sldMkLst>
        <pc:spChg chg="mod">
          <ac:chgData name="Steven Delooze" userId="a5669c16-ae11-40e5-90fb-191a3233dcaf" providerId="ADAL" clId="{101CC83E-D213-4896-8A11-56DC0A3F000F}" dt="2024-09-09T12:13:20.525" v="1551" actId="6549"/>
          <ac:spMkLst>
            <pc:docMk/>
            <pc:sldMk cId="3538726628" sldId="351"/>
            <ac:spMk id="2" creationId="{00000000-0000-0000-0000-000000000000}"/>
          </ac:spMkLst>
        </pc:spChg>
        <pc:spChg chg="del">
          <ac:chgData name="Steven Delooze" userId="a5669c16-ae11-40e5-90fb-191a3233dcaf" providerId="ADAL" clId="{101CC83E-D213-4896-8A11-56DC0A3F000F}" dt="2024-09-09T12:08:58.308" v="1415" actId="478"/>
          <ac:spMkLst>
            <pc:docMk/>
            <pc:sldMk cId="3538726628" sldId="351"/>
            <ac:spMk id="3" creationId="{00000000-0000-0000-0000-000000000000}"/>
          </ac:spMkLst>
        </pc:spChg>
        <pc:spChg chg="add del mod">
          <ac:chgData name="Steven Delooze" userId="a5669c16-ae11-40e5-90fb-191a3233dcaf" providerId="ADAL" clId="{101CC83E-D213-4896-8A11-56DC0A3F000F}" dt="2024-09-09T12:08:59.898" v="1416" actId="478"/>
          <ac:spMkLst>
            <pc:docMk/>
            <pc:sldMk cId="3538726628" sldId="351"/>
            <ac:spMk id="7" creationId="{8F80F376-C4DD-3FA2-769E-22A520AF87CE}"/>
          </ac:spMkLst>
        </pc:spChg>
        <pc:spChg chg="add mod">
          <ac:chgData name="Steven Delooze" userId="a5669c16-ae11-40e5-90fb-191a3233dcaf" providerId="ADAL" clId="{101CC83E-D213-4896-8A11-56DC0A3F000F}" dt="2024-09-09T12:10:42.760" v="1451"/>
          <ac:spMkLst>
            <pc:docMk/>
            <pc:sldMk cId="3538726628" sldId="351"/>
            <ac:spMk id="8" creationId="{2440D18C-AE7D-DDA9-7AAD-0390AFD07E16}"/>
          </ac:spMkLst>
        </pc:spChg>
        <pc:spChg chg="add mod">
          <ac:chgData name="Steven Delooze" userId="a5669c16-ae11-40e5-90fb-191a3233dcaf" providerId="ADAL" clId="{101CC83E-D213-4896-8A11-56DC0A3F000F}" dt="2024-09-09T12:10:51.123" v="1452"/>
          <ac:spMkLst>
            <pc:docMk/>
            <pc:sldMk cId="3538726628" sldId="351"/>
            <ac:spMk id="10" creationId="{265F8D4B-CF87-CAAE-913F-3F477E00B1E3}"/>
          </ac:spMkLst>
        </pc:spChg>
        <pc:spChg chg="add mod">
          <ac:chgData name="Steven Delooze" userId="a5669c16-ae11-40e5-90fb-191a3233dcaf" providerId="ADAL" clId="{101CC83E-D213-4896-8A11-56DC0A3F000F}" dt="2024-09-09T12:11:10.345" v="1453"/>
          <ac:spMkLst>
            <pc:docMk/>
            <pc:sldMk cId="3538726628" sldId="351"/>
            <ac:spMk id="11" creationId="{AC48CFCB-B80F-FBC9-D3C4-DA6F9FFD3930}"/>
          </ac:spMkLst>
        </pc:spChg>
        <pc:spChg chg="add mod">
          <ac:chgData name="Steven Delooze" userId="a5669c16-ae11-40e5-90fb-191a3233dcaf" providerId="ADAL" clId="{101CC83E-D213-4896-8A11-56DC0A3F000F}" dt="2024-09-09T12:11:32.176" v="1466" actId="1038"/>
          <ac:spMkLst>
            <pc:docMk/>
            <pc:sldMk cId="3538726628" sldId="351"/>
            <ac:spMk id="12" creationId="{6C4EF399-0725-617F-270F-F8203513A65C}"/>
          </ac:spMkLst>
        </pc:spChg>
        <pc:spChg chg="add mod">
          <ac:chgData name="Steven Delooze" userId="a5669c16-ae11-40e5-90fb-191a3233dcaf" providerId="ADAL" clId="{101CC83E-D213-4896-8A11-56DC0A3F000F}" dt="2024-09-09T12:11:50.825" v="1477" actId="1037"/>
          <ac:spMkLst>
            <pc:docMk/>
            <pc:sldMk cId="3538726628" sldId="351"/>
            <ac:spMk id="13" creationId="{45FEF85B-E922-8343-B292-684ED79D99FB}"/>
          </ac:spMkLst>
        </pc:spChg>
        <pc:spChg chg="add mod">
          <ac:chgData name="Steven Delooze" userId="a5669c16-ae11-40e5-90fb-191a3233dcaf" providerId="ADAL" clId="{101CC83E-D213-4896-8A11-56DC0A3F000F}" dt="2024-09-09T12:12:20.554" v="1493" actId="1036"/>
          <ac:spMkLst>
            <pc:docMk/>
            <pc:sldMk cId="3538726628" sldId="351"/>
            <ac:spMk id="14" creationId="{C4F4C9A2-4665-7296-E674-003388DF793D}"/>
          </ac:spMkLst>
        </pc:spChg>
        <pc:picChg chg="mod">
          <ac:chgData name="Steven Delooze" userId="a5669c16-ae11-40e5-90fb-191a3233dcaf" providerId="ADAL" clId="{101CC83E-D213-4896-8A11-56DC0A3F000F}" dt="2024-09-09T12:09:57.724" v="1432" actId="1076"/>
          <ac:picMkLst>
            <pc:docMk/>
            <pc:sldMk cId="3538726628" sldId="351"/>
            <ac:picMk id="6" creationId="{B917E0C1-25EB-1C5D-0E4B-C506CFDC59EC}"/>
          </ac:picMkLst>
        </pc:picChg>
        <pc:picChg chg="add mod">
          <ac:chgData name="Steven Delooze" userId="a5669c16-ae11-40e5-90fb-191a3233dcaf" providerId="ADAL" clId="{101CC83E-D213-4896-8A11-56DC0A3F000F}" dt="2024-09-09T12:10:27.953" v="1450" actId="1076"/>
          <ac:picMkLst>
            <pc:docMk/>
            <pc:sldMk cId="3538726628" sldId="351"/>
            <ac:picMk id="9" creationId="{8C64372D-6073-6F4D-23B3-82A4D010AC6D}"/>
          </ac:picMkLst>
        </pc:picChg>
      </pc:sldChg>
      <pc:sldChg chg="addSp delSp modSp del mod">
        <pc:chgData name="Steven Delooze" userId="a5669c16-ae11-40e5-90fb-191a3233dcaf" providerId="ADAL" clId="{101CC83E-D213-4896-8A11-56DC0A3F000F}" dt="2024-09-09T12:13:47.077" v="1552" actId="47"/>
        <pc:sldMkLst>
          <pc:docMk/>
          <pc:sldMk cId="3959385656" sldId="352"/>
        </pc:sldMkLst>
        <pc:spChg chg="del">
          <ac:chgData name="Steven Delooze" userId="a5669c16-ae11-40e5-90fb-191a3233dcaf" providerId="ADAL" clId="{101CC83E-D213-4896-8A11-56DC0A3F000F}" dt="2024-09-09T12:07:53.626" v="1395" actId="478"/>
          <ac:spMkLst>
            <pc:docMk/>
            <pc:sldMk cId="3959385656" sldId="352"/>
            <ac:spMk id="3" creationId="{00000000-0000-0000-0000-000000000000}"/>
          </ac:spMkLst>
        </pc:spChg>
        <pc:spChg chg="add del mod">
          <ac:chgData name="Steven Delooze" userId="a5669c16-ae11-40e5-90fb-191a3233dcaf" providerId="ADAL" clId="{101CC83E-D213-4896-8A11-56DC0A3F000F}" dt="2024-09-09T12:07:55.551" v="1396" actId="478"/>
          <ac:spMkLst>
            <pc:docMk/>
            <pc:sldMk cId="3959385656" sldId="352"/>
            <ac:spMk id="10" creationId="{80493CE7-29F7-A4ED-16F6-D5D9205F4A48}"/>
          </ac:spMkLst>
        </pc:spChg>
        <pc:picChg chg="add del">
          <ac:chgData name="Steven Delooze" userId="a5669c16-ae11-40e5-90fb-191a3233dcaf" providerId="ADAL" clId="{101CC83E-D213-4896-8A11-56DC0A3F000F}" dt="2024-09-09T12:09:41.504" v="1424" actId="21"/>
          <ac:picMkLst>
            <pc:docMk/>
            <pc:sldMk cId="3959385656" sldId="352"/>
            <ac:picMk id="9" creationId="{8C64372D-6073-6F4D-23B3-82A4D010AC6D}"/>
          </ac:picMkLst>
        </pc:picChg>
      </pc:sldChg>
      <pc:sldChg chg="modSp del mod">
        <pc:chgData name="Steven Delooze" userId="a5669c16-ae11-40e5-90fb-191a3233dcaf" providerId="ADAL" clId="{101CC83E-D213-4896-8A11-56DC0A3F000F}" dt="2024-09-09T12:15:13.976" v="1563" actId="47"/>
        <pc:sldMkLst>
          <pc:docMk/>
          <pc:sldMk cId="359259064" sldId="353"/>
        </pc:sldMkLst>
        <pc:spChg chg="mod">
          <ac:chgData name="Steven Delooze" userId="a5669c16-ae11-40e5-90fb-191a3233dcaf" providerId="ADAL" clId="{101CC83E-D213-4896-8A11-56DC0A3F000F}" dt="2024-09-09T12:14:07.421" v="1558" actId="20577"/>
          <ac:spMkLst>
            <pc:docMk/>
            <pc:sldMk cId="359259064" sldId="353"/>
            <ac:spMk id="2" creationId="{00000000-0000-0000-0000-000000000000}"/>
          </ac:spMkLst>
        </pc:spChg>
      </pc:sldChg>
      <pc:sldChg chg="modSp mod">
        <pc:chgData name="Steven Delooze" userId="a5669c16-ae11-40e5-90fb-191a3233dcaf" providerId="ADAL" clId="{101CC83E-D213-4896-8A11-56DC0A3F000F}" dt="2024-09-09T12:15:28.322" v="1565" actId="20577"/>
        <pc:sldMkLst>
          <pc:docMk/>
          <pc:sldMk cId="2431593847" sldId="354"/>
        </pc:sldMkLst>
        <pc:spChg chg="mod">
          <ac:chgData name="Steven Delooze" userId="a5669c16-ae11-40e5-90fb-191a3233dcaf" providerId="ADAL" clId="{101CC83E-D213-4896-8A11-56DC0A3F000F}" dt="2024-09-09T12:15:11.601" v="1562" actId="255"/>
          <ac:spMkLst>
            <pc:docMk/>
            <pc:sldMk cId="2431593847" sldId="354"/>
            <ac:spMk id="2" creationId="{00000000-0000-0000-0000-000000000000}"/>
          </ac:spMkLst>
        </pc:spChg>
        <pc:spChg chg="mod">
          <ac:chgData name="Steven Delooze" userId="a5669c16-ae11-40e5-90fb-191a3233dcaf" providerId="ADAL" clId="{101CC83E-D213-4896-8A11-56DC0A3F000F}" dt="2024-09-09T12:15:28.322" v="1565" actId="20577"/>
          <ac:spMkLst>
            <pc:docMk/>
            <pc:sldMk cId="2431593847" sldId="354"/>
            <ac:spMk id="3" creationId="{00000000-0000-0000-0000-000000000000}"/>
          </ac:spMkLst>
        </pc:spChg>
      </pc:sldChg>
      <pc:sldChg chg="del">
        <pc:chgData name="Steven Delooze" userId="a5669c16-ae11-40e5-90fb-191a3233dcaf" providerId="ADAL" clId="{101CC83E-D213-4896-8A11-56DC0A3F000F}" dt="2024-09-09T12:18:24.408" v="1566" actId="47"/>
        <pc:sldMkLst>
          <pc:docMk/>
          <pc:sldMk cId="2025052595" sldId="355"/>
        </pc:sldMkLst>
      </pc:sldChg>
      <pc:sldChg chg="del">
        <pc:chgData name="Steven Delooze" userId="a5669c16-ae11-40e5-90fb-191a3233dcaf" providerId="ADAL" clId="{101CC83E-D213-4896-8A11-56DC0A3F000F}" dt="2024-09-09T12:18:28.569" v="1567" actId="47"/>
        <pc:sldMkLst>
          <pc:docMk/>
          <pc:sldMk cId="3998263921" sldId="356"/>
        </pc:sldMkLst>
      </pc:sldChg>
      <pc:sldChg chg="del">
        <pc:chgData name="Steven Delooze" userId="a5669c16-ae11-40e5-90fb-191a3233dcaf" providerId="ADAL" clId="{101CC83E-D213-4896-8A11-56DC0A3F000F}" dt="2024-09-09T12:19:22.636" v="1647" actId="47"/>
        <pc:sldMkLst>
          <pc:docMk/>
          <pc:sldMk cId="1885995277" sldId="357"/>
        </pc:sldMkLst>
      </pc:sldChg>
      <pc:sldChg chg="addSp delSp modSp mod modNotesTx">
        <pc:chgData name="Steven Delooze" userId="a5669c16-ae11-40e5-90fb-191a3233dcaf" providerId="ADAL" clId="{101CC83E-D213-4896-8A11-56DC0A3F000F}" dt="2024-09-09T12:46:26.430" v="2732" actId="1076"/>
        <pc:sldMkLst>
          <pc:docMk/>
          <pc:sldMk cId="3224174925" sldId="358"/>
        </pc:sldMkLst>
        <pc:spChg chg="mod">
          <ac:chgData name="Steven Delooze" userId="a5669c16-ae11-40e5-90fb-191a3233dcaf" providerId="ADAL" clId="{101CC83E-D213-4896-8A11-56DC0A3F000F}" dt="2024-09-09T12:19:15.716" v="1644" actId="6549"/>
          <ac:spMkLst>
            <pc:docMk/>
            <pc:sldMk cId="3224174925" sldId="358"/>
            <ac:spMk id="2" creationId="{00000000-0000-0000-0000-000000000000}"/>
          </ac:spMkLst>
        </pc:spChg>
        <pc:spChg chg="del">
          <ac:chgData name="Steven Delooze" userId="a5669c16-ae11-40e5-90fb-191a3233dcaf" providerId="ADAL" clId="{101CC83E-D213-4896-8A11-56DC0A3F000F}" dt="2024-09-09T12:19:19.270" v="1645" actId="478"/>
          <ac:spMkLst>
            <pc:docMk/>
            <pc:sldMk cId="3224174925" sldId="358"/>
            <ac:spMk id="3" creationId="{00000000-0000-0000-0000-000000000000}"/>
          </ac:spMkLst>
        </pc:spChg>
        <pc:spChg chg="add del mod">
          <ac:chgData name="Steven Delooze" userId="a5669c16-ae11-40e5-90fb-191a3233dcaf" providerId="ADAL" clId="{101CC83E-D213-4896-8A11-56DC0A3F000F}" dt="2024-09-09T12:19:20.155" v="1646" actId="478"/>
          <ac:spMkLst>
            <pc:docMk/>
            <pc:sldMk cId="3224174925" sldId="358"/>
            <ac:spMk id="7" creationId="{500E9BBC-1ACA-7461-C51C-9D6D2752B54E}"/>
          </ac:spMkLst>
        </pc:spChg>
        <pc:picChg chg="mod">
          <ac:chgData name="Steven Delooze" userId="a5669c16-ae11-40e5-90fb-191a3233dcaf" providerId="ADAL" clId="{101CC83E-D213-4896-8A11-56DC0A3F000F}" dt="2024-09-09T12:46:26.430" v="2732" actId="1076"/>
          <ac:picMkLst>
            <pc:docMk/>
            <pc:sldMk cId="3224174925" sldId="358"/>
            <ac:picMk id="6" creationId="{6FEBBF03-965A-05D8-2C0D-666F63971C33}"/>
          </ac:picMkLst>
        </pc:picChg>
      </pc:sldChg>
      <pc:sldChg chg="del">
        <pc:chgData name="Steven Delooze" userId="a5669c16-ae11-40e5-90fb-191a3233dcaf" providerId="ADAL" clId="{101CC83E-D213-4896-8A11-56DC0A3F000F}" dt="2024-09-09T12:21:36.198" v="1828" actId="47"/>
        <pc:sldMkLst>
          <pc:docMk/>
          <pc:sldMk cId="3433915180" sldId="359"/>
        </pc:sldMkLst>
      </pc:sldChg>
      <pc:sldChg chg="del">
        <pc:chgData name="Steven Delooze" userId="a5669c16-ae11-40e5-90fb-191a3233dcaf" providerId="ADAL" clId="{101CC83E-D213-4896-8A11-56DC0A3F000F}" dt="2024-09-09T12:22:39.570" v="1879" actId="47"/>
        <pc:sldMkLst>
          <pc:docMk/>
          <pc:sldMk cId="1215209020" sldId="360"/>
        </pc:sldMkLst>
      </pc:sldChg>
      <pc:sldChg chg="addSp delSp modSp mod">
        <pc:chgData name="Steven Delooze" userId="a5669c16-ae11-40e5-90fb-191a3233dcaf" providerId="ADAL" clId="{101CC83E-D213-4896-8A11-56DC0A3F000F}" dt="2024-09-09T12:46:19.311" v="2724" actId="1076"/>
        <pc:sldMkLst>
          <pc:docMk/>
          <pc:sldMk cId="994110154" sldId="361"/>
        </pc:sldMkLst>
        <pc:spChg chg="mod">
          <ac:chgData name="Steven Delooze" userId="a5669c16-ae11-40e5-90fb-191a3233dcaf" providerId="ADAL" clId="{101CC83E-D213-4896-8A11-56DC0A3F000F}" dt="2024-09-09T12:22:29.507" v="1876" actId="20577"/>
          <ac:spMkLst>
            <pc:docMk/>
            <pc:sldMk cId="994110154" sldId="361"/>
            <ac:spMk id="2" creationId="{00000000-0000-0000-0000-000000000000}"/>
          </ac:spMkLst>
        </pc:spChg>
        <pc:spChg chg="del">
          <ac:chgData name="Steven Delooze" userId="a5669c16-ae11-40e5-90fb-191a3233dcaf" providerId="ADAL" clId="{101CC83E-D213-4896-8A11-56DC0A3F000F}" dt="2024-09-09T12:22:32.884" v="1877" actId="478"/>
          <ac:spMkLst>
            <pc:docMk/>
            <pc:sldMk cId="994110154" sldId="361"/>
            <ac:spMk id="3" creationId="{00000000-0000-0000-0000-000000000000}"/>
          </ac:spMkLst>
        </pc:spChg>
        <pc:spChg chg="add del mod">
          <ac:chgData name="Steven Delooze" userId="a5669c16-ae11-40e5-90fb-191a3233dcaf" providerId="ADAL" clId="{101CC83E-D213-4896-8A11-56DC0A3F000F}" dt="2024-09-09T12:22:33.670" v="1878" actId="478"/>
          <ac:spMkLst>
            <pc:docMk/>
            <pc:sldMk cId="994110154" sldId="361"/>
            <ac:spMk id="7" creationId="{AB663D86-1E6D-F6AE-9953-ECF69DFE96EA}"/>
          </ac:spMkLst>
        </pc:spChg>
        <pc:picChg chg="mod">
          <ac:chgData name="Steven Delooze" userId="a5669c16-ae11-40e5-90fb-191a3233dcaf" providerId="ADAL" clId="{101CC83E-D213-4896-8A11-56DC0A3F000F}" dt="2024-09-09T12:46:19.311" v="2724" actId="1076"/>
          <ac:picMkLst>
            <pc:docMk/>
            <pc:sldMk cId="994110154" sldId="361"/>
            <ac:picMk id="5" creationId="{25BE6609-3C0A-F1DF-C7A1-F3EF770D11B1}"/>
          </ac:picMkLst>
        </pc:picChg>
      </pc:sldChg>
      <pc:sldChg chg="del">
        <pc:chgData name="Steven Delooze" userId="a5669c16-ae11-40e5-90fb-191a3233dcaf" providerId="ADAL" clId="{101CC83E-D213-4896-8A11-56DC0A3F000F}" dt="2024-09-09T12:22:45.096" v="1880" actId="47"/>
        <pc:sldMkLst>
          <pc:docMk/>
          <pc:sldMk cId="2606230081" sldId="362"/>
        </pc:sldMkLst>
      </pc:sldChg>
      <pc:sldChg chg="del">
        <pc:chgData name="Steven Delooze" userId="a5669c16-ae11-40e5-90fb-191a3233dcaf" providerId="ADAL" clId="{101CC83E-D213-4896-8A11-56DC0A3F000F}" dt="2024-09-09T12:30:58.368" v="2127" actId="47"/>
        <pc:sldMkLst>
          <pc:docMk/>
          <pc:sldMk cId="1129323391" sldId="364"/>
        </pc:sldMkLst>
      </pc:sldChg>
      <pc:sldChg chg="del">
        <pc:chgData name="Steven Delooze" userId="a5669c16-ae11-40e5-90fb-191a3233dcaf" providerId="ADAL" clId="{101CC83E-D213-4896-8A11-56DC0A3F000F}" dt="2024-09-09T12:27:41.062" v="2024" actId="47"/>
        <pc:sldMkLst>
          <pc:docMk/>
          <pc:sldMk cId="2945308322" sldId="365"/>
        </pc:sldMkLst>
      </pc:sldChg>
      <pc:sldChg chg="del">
        <pc:chgData name="Steven Delooze" userId="a5669c16-ae11-40e5-90fb-191a3233dcaf" providerId="ADAL" clId="{101CC83E-D213-4896-8A11-56DC0A3F000F}" dt="2024-09-09T12:26:46.925" v="2019" actId="47"/>
        <pc:sldMkLst>
          <pc:docMk/>
          <pc:sldMk cId="90014932" sldId="366"/>
        </pc:sldMkLst>
      </pc:sldChg>
      <pc:sldChg chg="del">
        <pc:chgData name="Steven Delooze" userId="a5669c16-ae11-40e5-90fb-191a3233dcaf" providerId="ADAL" clId="{101CC83E-D213-4896-8A11-56DC0A3F000F}" dt="2024-09-09T12:22:47.124" v="1881" actId="47"/>
        <pc:sldMkLst>
          <pc:docMk/>
          <pc:sldMk cId="3014957625" sldId="367"/>
        </pc:sldMkLst>
      </pc:sldChg>
      <pc:sldChg chg="modSp mod modNotesTx">
        <pc:chgData name="Steven Delooze" userId="a5669c16-ae11-40e5-90fb-191a3233dcaf" providerId="ADAL" clId="{101CC83E-D213-4896-8A11-56DC0A3F000F}" dt="2024-09-09T12:24:42.464" v="1917" actId="20577"/>
        <pc:sldMkLst>
          <pc:docMk/>
          <pc:sldMk cId="1709952695" sldId="368"/>
        </pc:sldMkLst>
        <pc:spChg chg="mod">
          <ac:chgData name="Steven Delooze" userId="a5669c16-ae11-40e5-90fb-191a3233dcaf" providerId="ADAL" clId="{101CC83E-D213-4896-8A11-56DC0A3F000F}" dt="2024-09-09T12:23:18.092" v="1882"/>
          <ac:spMkLst>
            <pc:docMk/>
            <pc:sldMk cId="1709952695" sldId="368"/>
            <ac:spMk id="2" creationId="{00000000-0000-0000-0000-000000000000}"/>
          </ac:spMkLst>
        </pc:spChg>
        <pc:spChg chg="mod">
          <ac:chgData name="Steven Delooze" userId="a5669c16-ae11-40e5-90fb-191a3233dcaf" providerId="ADAL" clId="{101CC83E-D213-4896-8A11-56DC0A3F000F}" dt="2024-09-09T12:23:31.118" v="1883"/>
          <ac:spMkLst>
            <pc:docMk/>
            <pc:sldMk cId="1709952695" sldId="368"/>
            <ac:spMk id="3" creationId="{00000000-0000-0000-0000-000000000000}"/>
          </ac:spMkLst>
        </pc:spChg>
      </pc:sldChg>
      <pc:sldChg chg="del">
        <pc:chgData name="Steven Delooze" userId="a5669c16-ae11-40e5-90fb-191a3233dcaf" providerId="ADAL" clId="{101CC83E-D213-4896-8A11-56DC0A3F000F}" dt="2024-09-09T12:24:59.614" v="1918" actId="47"/>
        <pc:sldMkLst>
          <pc:docMk/>
          <pc:sldMk cId="1316038654" sldId="369"/>
        </pc:sldMkLst>
      </pc:sldChg>
      <pc:sldChg chg="addSp delSp modSp mod modNotesTx">
        <pc:chgData name="Steven Delooze" userId="a5669c16-ae11-40e5-90fb-191a3233dcaf" providerId="ADAL" clId="{101CC83E-D213-4896-8A11-56DC0A3F000F}" dt="2024-09-09T12:25:36.539" v="2017" actId="20577"/>
        <pc:sldMkLst>
          <pc:docMk/>
          <pc:sldMk cId="939889169" sldId="370"/>
        </pc:sldMkLst>
        <pc:spChg chg="mod">
          <ac:chgData name="Steven Delooze" userId="a5669c16-ae11-40e5-90fb-191a3233dcaf" providerId="ADAL" clId="{101CC83E-D213-4896-8A11-56DC0A3F000F}" dt="2024-09-09T12:25:09.159" v="1949" actId="20577"/>
          <ac:spMkLst>
            <pc:docMk/>
            <pc:sldMk cId="939889169" sldId="370"/>
            <ac:spMk id="2" creationId="{00000000-0000-0000-0000-000000000000}"/>
          </ac:spMkLst>
        </pc:spChg>
        <pc:spChg chg="del">
          <ac:chgData name="Steven Delooze" userId="a5669c16-ae11-40e5-90fb-191a3233dcaf" providerId="ADAL" clId="{101CC83E-D213-4896-8A11-56DC0A3F000F}" dt="2024-09-09T12:25:12.409" v="1950" actId="478"/>
          <ac:spMkLst>
            <pc:docMk/>
            <pc:sldMk cId="939889169" sldId="370"/>
            <ac:spMk id="3" creationId="{00000000-0000-0000-0000-000000000000}"/>
          </ac:spMkLst>
        </pc:spChg>
        <pc:spChg chg="add del mod">
          <ac:chgData name="Steven Delooze" userId="a5669c16-ae11-40e5-90fb-191a3233dcaf" providerId="ADAL" clId="{101CC83E-D213-4896-8A11-56DC0A3F000F}" dt="2024-09-09T12:25:13.677" v="1951" actId="478"/>
          <ac:spMkLst>
            <pc:docMk/>
            <pc:sldMk cId="939889169" sldId="370"/>
            <ac:spMk id="7" creationId="{4C40FF00-F036-D5DB-EBD1-ABE8DFDEC7BC}"/>
          </ac:spMkLst>
        </pc:spChg>
        <pc:picChg chg="del">
          <ac:chgData name="Steven Delooze" userId="a5669c16-ae11-40e5-90fb-191a3233dcaf" providerId="ADAL" clId="{101CC83E-D213-4896-8A11-56DC0A3F000F}" dt="2024-09-09T12:25:23.927" v="1952" actId="478"/>
          <ac:picMkLst>
            <pc:docMk/>
            <pc:sldMk cId="939889169" sldId="370"/>
            <ac:picMk id="8" creationId="{02528326-A173-2427-4F35-1577A9B1CB0C}"/>
          </ac:picMkLst>
        </pc:picChg>
      </pc:sldChg>
      <pc:sldChg chg="del">
        <pc:chgData name="Steven Delooze" userId="a5669c16-ae11-40e5-90fb-191a3233dcaf" providerId="ADAL" clId="{101CC83E-D213-4896-8A11-56DC0A3F000F}" dt="2024-09-09T12:26:45.775" v="2018" actId="47"/>
        <pc:sldMkLst>
          <pc:docMk/>
          <pc:sldMk cId="1161382147" sldId="371"/>
        </pc:sldMkLst>
      </pc:sldChg>
      <pc:sldChg chg="del">
        <pc:chgData name="Steven Delooze" userId="a5669c16-ae11-40e5-90fb-191a3233dcaf" providerId="ADAL" clId="{101CC83E-D213-4896-8A11-56DC0A3F000F}" dt="2024-09-09T12:27:09.070" v="2020" actId="47"/>
        <pc:sldMkLst>
          <pc:docMk/>
          <pc:sldMk cId="436689007" sldId="372"/>
        </pc:sldMkLst>
      </pc:sldChg>
      <pc:sldChg chg="del">
        <pc:chgData name="Steven Delooze" userId="a5669c16-ae11-40e5-90fb-191a3233dcaf" providerId="ADAL" clId="{101CC83E-D213-4896-8A11-56DC0A3F000F}" dt="2024-09-09T12:27:10.383" v="2021" actId="47"/>
        <pc:sldMkLst>
          <pc:docMk/>
          <pc:sldMk cId="2039388801" sldId="373"/>
        </pc:sldMkLst>
      </pc:sldChg>
      <pc:sldChg chg="del ord">
        <pc:chgData name="Steven Delooze" userId="a5669c16-ae11-40e5-90fb-191a3233dcaf" providerId="ADAL" clId="{101CC83E-D213-4896-8A11-56DC0A3F000F}" dt="2024-09-09T12:38:56.381" v="2527" actId="47"/>
        <pc:sldMkLst>
          <pc:docMk/>
          <pc:sldMk cId="2654592319" sldId="374"/>
        </pc:sldMkLst>
      </pc:sldChg>
      <pc:sldChg chg="addSp delSp modSp mod">
        <pc:chgData name="Steven Delooze" userId="a5669c16-ae11-40e5-90fb-191a3233dcaf" providerId="ADAL" clId="{101CC83E-D213-4896-8A11-56DC0A3F000F}" dt="2024-09-09T12:29:12.451" v="2077" actId="1076"/>
        <pc:sldMkLst>
          <pc:docMk/>
          <pc:sldMk cId="4203376294" sldId="375"/>
        </pc:sldMkLst>
        <pc:spChg chg="mod">
          <ac:chgData name="Steven Delooze" userId="a5669c16-ae11-40e5-90fb-191a3233dcaf" providerId="ADAL" clId="{101CC83E-D213-4896-8A11-56DC0A3F000F}" dt="2024-09-09T12:27:58.340" v="2066" actId="20577"/>
          <ac:spMkLst>
            <pc:docMk/>
            <pc:sldMk cId="4203376294" sldId="375"/>
            <ac:spMk id="2" creationId="{00000000-0000-0000-0000-000000000000}"/>
          </ac:spMkLst>
        </pc:spChg>
        <pc:spChg chg="del">
          <ac:chgData name="Steven Delooze" userId="a5669c16-ae11-40e5-90fb-191a3233dcaf" providerId="ADAL" clId="{101CC83E-D213-4896-8A11-56DC0A3F000F}" dt="2024-09-09T12:28:03.779" v="2067" actId="478"/>
          <ac:spMkLst>
            <pc:docMk/>
            <pc:sldMk cId="4203376294" sldId="375"/>
            <ac:spMk id="3" creationId="{00000000-0000-0000-0000-000000000000}"/>
          </ac:spMkLst>
        </pc:spChg>
        <pc:spChg chg="add del mod">
          <ac:chgData name="Steven Delooze" userId="a5669c16-ae11-40e5-90fb-191a3233dcaf" providerId="ADAL" clId="{101CC83E-D213-4896-8A11-56DC0A3F000F}" dt="2024-09-09T12:28:05.246" v="2068" actId="478"/>
          <ac:spMkLst>
            <pc:docMk/>
            <pc:sldMk cId="4203376294" sldId="375"/>
            <ac:spMk id="7" creationId="{FF5F543A-798C-7B24-B2B1-4D9AE6D17E56}"/>
          </ac:spMkLst>
        </pc:spChg>
        <pc:picChg chg="mod">
          <ac:chgData name="Steven Delooze" userId="a5669c16-ae11-40e5-90fb-191a3233dcaf" providerId="ADAL" clId="{101CC83E-D213-4896-8A11-56DC0A3F000F}" dt="2024-09-09T12:28:11.559" v="2069" actId="1076"/>
          <ac:picMkLst>
            <pc:docMk/>
            <pc:sldMk cId="4203376294" sldId="375"/>
            <ac:picMk id="6" creationId="{38C81E0D-0FC3-7521-977E-DC512D767256}"/>
          </ac:picMkLst>
        </pc:picChg>
        <pc:picChg chg="del">
          <ac:chgData name="Steven Delooze" userId="a5669c16-ae11-40e5-90fb-191a3233dcaf" providerId="ADAL" clId="{101CC83E-D213-4896-8A11-56DC0A3F000F}" dt="2024-09-09T12:28:15.301" v="2070" actId="478"/>
          <ac:picMkLst>
            <pc:docMk/>
            <pc:sldMk cId="4203376294" sldId="375"/>
            <ac:picMk id="8" creationId="{08D60663-DFA7-7F23-894D-8889BB261FCB}"/>
          </ac:picMkLst>
        </pc:picChg>
        <pc:picChg chg="add mod">
          <ac:chgData name="Steven Delooze" userId="a5669c16-ae11-40e5-90fb-191a3233dcaf" providerId="ADAL" clId="{101CC83E-D213-4896-8A11-56DC0A3F000F}" dt="2024-09-09T12:29:12.451" v="2077" actId="1076"/>
          <ac:picMkLst>
            <pc:docMk/>
            <pc:sldMk cId="4203376294" sldId="375"/>
            <ac:picMk id="9" creationId="{39DD85BF-61F0-C12E-F342-439ADF9EA78C}"/>
          </ac:picMkLst>
        </pc:picChg>
      </pc:sldChg>
      <pc:sldChg chg="delSp del mod">
        <pc:chgData name="Steven Delooze" userId="a5669c16-ae11-40e5-90fb-191a3233dcaf" providerId="ADAL" clId="{101CC83E-D213-4896-8A11-56DC0A3F000F}" dt="2024-09-09T12:29:15.073" v="2078" actId="47"/>
        <pc:sldMkLst>
          <pc:docMk/>
          <pc:sldMk cId="661089780" sldId="376"/>
        </pc:sldMkLst>
        <pc:picChg chg="del">
          <ac:chgData name="Steven Delooze" userId="a5669c16-ae11-40e5-90fb-191a3233dcaf" providerId="ADAL" clId="{101CC83E-D213-4896-8A11-56DC0A3F000F}" dt="2024-09-09T12:29:05.195" v="2071" actId="21"/>
          <ac:picMkLst>
            <pc:docMk/>
            <pc:sldMk cId="661089780" sldId="376"/>
            <ac:picMk id="5" creationId="{39DD85BF-61F0-C12E-F342-439ADF9EA78C}"/>
          </ac:picMkLst>
        </pc:picChg>
      </pc:sldChg>
      <pc:sldChg chg="del">
        <pc:chgData name="Steven Delooze" userId="a5669c16-ae11-40e5-90fb-191a3233dcaf" providerId="ADAL" clId="{101CC83E-D213-4896-8A11-56DC0A3F000F}" dt="2024-09-09T12:29:21.137" v="2079" actId="47"/>
        <pc:sldMkLst>
          <pc:docMk/>
          <pc:sldMk cId="1507827809" sldId="377"/>
        </pc:sldMkLst>
      </pc:sldChg>
      <pc:sldChg chg="addSp delSp modSp mod modNotesTx">
        <pc:chgData name="Steven Delooze" userId="a5669c16-ae11-40e5-90fb-191a3233dcaf" providerId="ADAL" clId="{101CC83E-D213-4896-8A11-56DC0A3F000F}" dt="2024-09-23T07:57:24.552" v="3356"/>
        <pc:sldMkLst>
          <pc:docMk/>
          <pc:sldMk cId="706539082" sldId="378"/>
        </pc:sldMkLst>
        <pc:spChg chg="mod">
          <ac:chgData name="Steven Delooze" userId="a5669c16-ae11-40e5-90fb-191a3233dcaf" providerId="ADAL" clId="{101CC83E-D213-4896-8A11-56DC0A3F000F}" dt="2024-09-09T12:29:45.474" v="2112" actId="20577"/>
          <ac:spMkLst>
            <pc:docMk/>
            <pc:sldMk cId="706539082" sldId="378"/>
            <ac:spMk id="2" creationId="{00000000-0000-0000-0000-000000000000}"/>
          </ac:spMkLst>
        </pc:spChg>
        <pc:spChg chg="del">
          <ac:chgData name="Steven Delooze" userId="a5669c16-ae11-40e5-90fb-191a3233dcaf" providerId="ADAL" clId="{101CC83E-D213-4896-8A11-56DC0A3F000F}" dt="2024-09-09T12:29:51.520" v="2113" actId="478"/>
          <ac:spMkLst>
            <pc:docMk/>
            <pc:sldMk cId="706539082" sldId="378"/>
            <ac:spMk id="3" creationId="{00000000-0000-0000-0000-000000000000}"/>
          </ac:spMkLst>
        </pc:spChg>
        <pc:spChg chg="add del mod">
          <ac:chgData name="Steven Delooze" userId="a5669c16-ae11-40e5-90fb-191a3233dcaf" providerId="ADAL" clId="{101CC83E-D213-4896-8A11-56DC0A3F000F}" dt="2024-09-09T12:29:54.315" v="2114" actId="478"/>
          <ac:spMkLst>
            <pc:docMk/>
            <pc:sldMk cId="706539082" sldId="378"/>
            <ac:spMk id="7" creationId="{F3CE58A1-189B-CADB-565E-27D597E11578}"/>
          </ac:spMkLst>
        </pc:spChg>
      </pc:sldChg>
      <pc:sldChg chg="addSp delSp modSp mod">
        <pc:chgData name="Steven Delooze" userId="a5669c16-ae11-40e5-90fb-191a3233dcaf" providerId="ADAL" clId="{101CC83E-D213-4896-8A11-56DC0A3F000F}" dt="2024-09-09T12:30:30.980" v="2124" actId="478"/>
        <pc:sldMkLst>
          <pc:docMk/>
          <pc:sldMk cId="2990421199" sldId="380"/>
        </pc:sldMkLst>
        <pc:spChg chg="mod">
          <ac:chgData name="Steven Delooze" userId="a5669c16-ae11-40e5-90fb-191a3233dcaf" providerId="ADAL" clId="{101CC83E-D213-4896-8A11-56DC0A3F000F}" dt="2024-09-09T12:30:26.082" v="2122" actId="6549"/>
          <ac:spMkLst>
            <pc:docMk/>
            <pc:sldMk cId="2990421199" sldId="380"/>
            <ac:spMk id="2" creationId="{00000000-0000-0000-0000-000000000000}"/>
          </ac:spMkLst>
        </pc:spChg>
        <pc:spChg chg="del">
          <ac:chgData name="Steven Delooze" userId="a5669c16-ae11-40e5-90fb-191a3233dcaf" providerId="ADAL" clId="{101CC83E-D213-4896-8A11-56DC0A3F000F}" dt="2024-09-09T12:30:29.711" v="2123" actId="478"/>
          <ac:spMkLst>
            <pc:docMk/>
            <pc:sldMk cId="2990421199" sldId="380"/>
            <ac:spMk id="3" creationId="{00000000-0000-0000-0000-000000000000}"/>
          </ac:spMkLst>
        </pc:spChg>
        <pc:spChg chg="add del mod">
          <ac:chgData name="Steven Delooze" userId="a5669c16-ae11-40e5-90fb-191a3233dcaf" providerId="ADAL" clId="{101CC83E-D213-4896-8A11-56DC0A3F000F}" dt="2024-09-09T12:30:30.980" v="2124" actId="478"/>
          <ac:spMkLst>
            <pc:docMk/>
            <pc:sldMk cId="2990421199" sldId="380"/>
            <ac:spMk id="7" creationId="{650C9F58-7FBF-3915-8D87-988C4D023B26}"/>
          </ac:spMkLst>
        </pc:spChg>
      </pc:sldChg>
      <pc:sldChg chg="del">
        <pc:chgData name="Steven Delooze" userId="a5669c16-ae11-40e5-90fb-191a3233dcaf" providerId="ADAL" clId="{101CC83E-D213-4896-8A11-56DC0A3F000F}" dt="2024-09-09T12:30:52.534" v="2125" actId="47"/>
        <pc:sldMkLst>
          <pc:docMk/>
          <pc:sldMk cId="2961484035" sldId="382"/>
        </pc:sldMkLst>
      </pc:sldChg>
      <pc:sldChg chg="del">
        <pc:chgData name="Steven Delooze" userId="a5669c16-ae11-40e5-90fb-191a3233dcaf" providerId="ADAL" clId="{101CC83E-D213-4896-8A11-56DC0A3F000F}" dt="2024-09-09T12:30:56.990" v="2126" actId="47"/>
        <pc:sldMkLst>
          <pc:docMk/>
          <pc:sldMk cId="2470578537" sldId="383"/>
        </pc:sldMkLst>
      </pc:sldChg>
      <pc:sldChg chg="del">
        <pc:chgData name="Steven Delooze" userId="a5669c16-ae11-40e5-90fb-191a3233dcaf" providerId="ADAL" clId="{101CC83E-D213-4896-8A11-56DC0A3F000F}" dt="2024-09-09T12:36:44.092" v="2375" actId="47"/>
        <pc:sldMkLst>
          <pc:docMk/>
          <pc:sldMk cId="3960023985" sldId="384"/>
        </pc:sldMkLst>
      </pc:sldChg>
      <pc:sldChg chg="del">
        <pc:chgData name="Steven Delooze" userId="a5669c16-ae11-40e5-90fb-191a3233dcaf" providerId="ADAL" clId="{101CC83E-D213-4896-8A11-56DC0A3F000F}" dt="2024-09-09T12:32:08.297" v="2184" actId="47"/>
        <pc:sldMkLst>
          <pc:docMk/>
          <pc:sldMk cId="1817381051" sldId="385"/>
        </pc:sldMkLst>
      </pc:sldChg>
      <pc:sldChg chg="del">
        <pc:chgData name="Steven Delooze" userId="a5669c16-ae11-40e5-90fb-191a3233dcaf" providerId="ADAL" clId="{101CC83E-D213-4896-8A11-56DC0A3F000F}" dt="2024-09-09T12:31:51.792" v="2180" actId="47"/>
        <pc:sldMkLst>
          <pc:docMk/>
          <pc:sldMk cId="3193088930" sldId="386"/>
        </pc:sldMkLst>
      </pc:sldChg>
      <pc:sldChg chg="addSp delSp modSp mod">
        <pc:chgData name="Steven Delooze" userId="a5669c16-ae11-40e5-90fb-191a3233dcaf" providerId="ADAL" clId="{101CC83E-D213-4896-8A11-56DC0A3F000F}" dt="2024-09-09T12:31:36.018" v="2177" actId="478"/>
        <pc:sldMkLst>
          <pc:docMk/>
          <pc:sldMk cId="3079617668" sldId="387"/>
        </pc:sldMkLst>
        <pc:spChg chg="mod">
          <ac:chgData name="Steven Delooze" userId="a5669c16-ae11-40e5-90fb-191a3233dcaf" providerId="ADAL" clId="{101CC83E-D213-4896-8A11-56DC0A3F000F}" dt="2024-09-09T12:31:31.226" v="2175" actId="20577"/>
          <ac:spMkLst>
            <pc:docMk/>
            <pc:sldMk cId="3079617668" sldId="387"/>
            <ac:spMk id="2" creationId="{00000000-0000-0000-0000-000000000000}"/>
          </ac:spMkLst>
        </pc:spChg>
        <pc:spChg chg="del">
          <ac:chgData name="Steven Delooze" userId="a5669c16-ae11-40e5-90fb-191a3233dcaf" providerId="ADAL" clId="{101CC83E-D213-4896-8A11-56DC0A3F000F}" dt="2024-09-09T12:31:35.269" v="2176" actId="478"/>
          <ac:spMkLst>
            <pc:docMk/>
            <pc:sldMk cId="3079617668" sldId="387"/>
            <ac:spMk id="3" creationId="{00000000-0000-0000-0000-000000000000}"/>
          </ac:spMkLst>
        </pc:spChg>
        <pc:spChg chg="add del mod">
          <ac:chgData name="Steven Delooze" userId="a5669c16-ae11-40e5-90fb-191a3233dcaf" providerId="ADAL" clId="{101CC83E-D213-4896-8A11-56DC0A3F000F}" dt="2024-09-09T12:31:36.018" v="2177" actId="478"/>
          <ac:spMkLst>
            <pc:docMk/>
            <pc:sldMk cId="3079617668" sldId="387"/>
            <ac:spMk id="7" creationId="{512A3DD5-C8E1-084C-E9A2-0A4F84C6D940}"/>
          </ac:spMkLst>
        </pc:spChg>
      </pc:sldChg>
      <pc:sldChg chg="del">
        <pc:chgData name="Steven Delooze" userId="a5669c16-ae11-40e5-90fb-191a3233dcaf" providerId="ADAL" clId="{101CC83E-D213-4896-8A11-56DC0A3F000F}" dt="2024-09-09T12:31:46.486" v="2178" actId="47"/>
        <pc:sldMkLst>
          <pc:docMk/>
          <pc:sldMk cId="3601192322" sldId="388"/>
        </pc:sldMkLst>
      </pc:sldChg>
      <pc:sldChg chg="del">
        <pc:chgData name="Steven Delooze" userId="a5669c16-ae11-40e5-90fb-191a3233dcaf" providerId="ADAL" clId="{101CC83E-D213-4896-8A11-56DC0A3F000F}" dt="2024-09-09T12:31:50.158" v="2179" actId="47"/>
        <pc:sldMkLst>
          <pc:docMk/>
          <pc:sldMk cId="1819240031" sldId="389"/>
        </pc:sldMkLst>
      </pc:sldChg>
      <pc:sldChg chg="del">
        <pc:chgData name="Steven Delooze" userId="a5669c16-ae11-40e5-90fb-191a3233dcaf" providerId="ADAL" clId="{101CC83E-D213-4896-8A11-56DC0A3F000F}" dt="2024-09-09T12:32:06.608" v="2181" actId="47"/>
        <pc:sldMkLst>
          <pc:docMk/>
          <pc:sldMk cId="699436131" sldId="390"/>
        </pc:sldMkLst>
      </pc:sldChg>
      <pc:sldChg chg="del">
        <pc:chgData name="Steven Delooze" userId="a5669c16-ae11-40e5-90fb-191a3233dcaf" providerId="ADAL" clId="{101CC83E-D213-4896-8A11-56DC0A3F000F}" dt="2024-09-09T12:32:07.035" v="2182" actId="47"/>
        <pc:sldMkLst>
          <pc:docMk/>
          <pc:sldMk cId="3349083975" sldId="391"/>
        </pc:sldMkLst>
      </pc:sldChg>
      <pc:sldChg chg="del">
        <pc:chgData name="Steven Delooze" userId="a5669c16-ae11-40e5-90fb-191a3233dcaf" providerId="ADAL" clId="{101CC83E-D213-4896-8A11-56DC0A3F000F}" dt="2024-09-09T12:32:07.739" v="2183" actId="47"/>
        <pc:sldMkLst>
          <pc:docMk/>
          <pc:sldMk cId="3959193250" sldId="392"/>
        </pc:sldMkLst>
      </pc:sldChg>
      <pc:sldChg chg="addSp delSp modSp mod">
        <pc:chgData name="Steven Delooze" userId="a5669c16-ae11-40e5-90fb-191a3233dcaf" providerId="ADAL" clId="{101CC83E-D213-4896-8A11-56DC0A3F000F}" dt="2024-09-09T12:33:30.091" v="2265" actId="1076"/>
        <pc:sldMkLst>
          <pc:docMk/>
          <pc:sldMk cId="2549989960" sldId="393"/>
        </pc:sldMkLst>
        <pc:spChg chg="mod">
          <ac:chgData name="Steven Delooze" userId="a5669c16-ae11-40e5-90fb-191a3233dcaf" providerId="ADAL" clId="{101CC83E-D213-4896-8A11-56DC0A3F000F}" dt="2024-09-09T12:32:35.676" v="2209" actId="20577"/>
          <ac:spMkLst>
            <pc:docMk/>
            <pc:sldMk cId="2549989960" sldId="393"/>
            <ac:spMk id="2" creationId="{00000000-0000-0000-0000-000000000000}"/>
          </ac:spMkLst>
        </pc:spChg>
        <pc:spChg chg="del">
          <ac:chgData name="Steven Delooze" userId="a5669c16-ae11-40e5-90fb-191a3233dcaf" providerId="ADAL" clId="{101CC83E-D213-4896-8A11-56DC0A3F000F}" dt="2024-09-09T12:32:53.212" v="2210" actId="478"/>
          <ac:spMkLst>
            <pc:docMk/>
            <pc:sldMk cId="2549989960" sldId="393"/>
            <ac:spMk id="3" creationId="{00000000-0000-0000-0000-000000000000}"/>
          </ac:spMkLst>
        </pc:spChg>
        <pc:spChg chg="add del mod">
          <ac:chgData name="Steven Delooze" userId="a5669c16-ae11-40e5-90fb-191a3233dcaf" providerId="ADAL" clId="{101CC83E-D213-4896-8A11-56DC0A3F000F}" dt="2024-09-09T12:32:54.961" v="2211" actId="478"/>
          <ac:spMkLst>
            <pc:docMk/>
            <pc:sldMk cId="2549989960" sldId="393"/>
            <ac:spMk id="7" creationId="{05C2B231-CDEB-FFA6-551E-40B4D059D21F}"/>
          </ac:spMkLst>
        </pc:spChg>
        <pc:picChg chg="mod">
          <ac:chgData name="Steven Delooze" userId="a5669c16-ae11-40e5-90fb-191a3233dcaf" providerId="ADAL" clId="{101CC83E-D213-4896-8A11-56DC0A3F000F}" dt="2024-09-09T12:33:02.433" v="2232" actId="1076"/>
          <ac:picMkLst>
            <pc:docMk/>
            <pc:sldMk cId="2549989960" sldId="393"/>
            <ac:picMk id="5" creationId="{28D610CC-050D-34D4-44E4-909BEB931687}"/>
          </ac:picMkLst>
        </pc:picChg>
        <pc:picChg chg="add mod">
          <ac:chgData name="Steven Delooze" userId="a5669c16-ae11-40e5-90fb-191a3233dcaf" providerId="ADAL" clId="{101CC83E-D213-4896-8A11-56DC0A3F000F}" dt="2024-09-09T12:33:30.091" v="2265" actId="1076"/>
          <ac:picMkLst>
            <pc:docMk/>
            <pc:sldMk cId="2549989960" sldId="393"/>
            <ac:picMk id="8" creationId="{A4733BAA-5626-4FD9-4D83-6C9A81780F8B}"/>
          </ac:picMkLst>
        </pc:picChg>
      </pc:sldChg>
      <pc:sldChg chg="del">
        <pc:chgData name="Steven Delooze" userId="a5669c16-ae11-40e5-90fb-191a3233dcaf" providerId="ADAL" clId="{101CC83E-D213-4896-8A11-56DC0A3F000F}" dt="2024-09-09T12:33:44.333" v="2266" actId="47"/>
        <pc:sldMkLst>
          <pc:docMk/>
          <pc:sldMk cId="233677559" sldId="394"/>
        </pc:sldMkLst>
      </pc:sldChg>
      <pc:sldChg chg="del">
        <pc:chgData name="Steven Delooze" userId="a5669c16-ae11-40e5-90fb-191a3233dcaf" providerId="ADAL" clId="{101CC83E-D213-4896-8A11-56DC0A3F000F}" dt="2024-09-09T12:33:46.402" v="2267" actId="47"/>
        <pc:sldMkLst>
          <pc:docMk/>
          <pc:sldMk cId="1790960926" sldId="395"/>
        </pc:sldMkLst>
      </pc:sldChg>
      <pc:sldChg chg="del">
        <pc:chgData name="Steven Delooze" userId="a5669c16-ae11-40e5-90fb-191a3233dcaf" providerId="ADAL" clId="{101CC83E-D213-4896-8A11-56DC0A3F000F}" dt="2024-09-09T12:33:48.250" v="2268" actId="47"/>
        <pc:sldMkLst>
          <pc:docMk/>
          <pc:sldMk cId="2501911548" sldId="396"/>
        </pc:sldMkLst>
      </pc:sldChg>
      <pc:sldChg chg="del">
        <pc:chgData name="Steven Delooze" userId="a5669c16-ae11-40e5-90fb-191a3233dcaf" providerId="ADAL" clId="{101CC83E-D213-4896-8A11-56DC0A3F000F}" dt="2024-09-09T12:35:05.297" v="2293" actId="47"/>
        <pc:sldMkLst>
          <pc:docMk/>
          <pc:sldMk cId="341625003" sldId="397"/>
        </pc:sldMkLst>
      </pc:sldChg>
      <pc:sldChg chg="del">
        <pc:chgData name="Steven Delooze" userId="a5669c16-ae11-40e5-90fb-191a3233dcaf" providerId="ADAL" clId="{101CC83E-D213-4896-8A11-56DC0A3F000F}" dt="2024-09-09T12:35:07.416" v="2294" actId="47"/>
        <pc:sldMkLst>
          <pc:docMk/>
          <pc:sldMk cId="2340228728" sldId="398"/>
        </pc:sldMkLst>
      </pc:sldChg>
      <pc:sldChg chg="del">
        <pc:chgData name="Steven Delooze" userId="a5669c16-ae11-40e5-90fb-191a3233dcaf" providerId="ADAL" clId="{101CC83E-D213-4896-8A11-56DC0A3F000F}" dt="2024-09-09T12:37:46.675" v="2384" actId="47"/>
        <pc:sldMkLst>
          <pc:docMk/>
          <pc:sldMk cId="2367454434" sldId="399"/>
        </pc:sldMkLst>
      </pc:sldChg>
      <pc:sldChg chg="addSp delSp modSp mod modNotesTx">
        <pc:chgData name="Steven Delooze" userId="a5669c16-ae11-40e5-90fb-191a3233dcaf" providerId="ADAL" clId="{101CC83E-D213-4896-8A11-56DC0A3F000F}" dt="2024-09-09T12:39:03.407" v="2535" actId="1076"/>
        <pc:sldMkLst>
          <pc:docMk/>
          <pc:sldMk cId="1683072168" sldId="400"/>
        </pc:sldMkLst>
        <pc:spChg chg="mod">
          <ac:chgData name="Steven Delooze" userId="a5669c16-ae11-40e5-90fb-191a3233dcaf" providerId="ADAL" clId="{101CC83E-D213-4896-8A11-56DC0A3F000F}" dt="2024-09-09T12:37:41.787" v="2381" actId="6549"/>
          <ac:spMkLst>
            <pc:docMk/>
            <pc:sldMk cId="1683072168" sldId="400"/>
            <ac:spMk id="2" creationId="{00000000-0000-0000-0000-000000000000}"/>
          </ac:spMkLst>
        </pc:spChg>
        <pc:spChg chg="del">
          <ac:chgData name="Steven Delooze" userId="a5669c16-ae11-40e5-90fb-191a3233dcaf" providerId="ADAL" clId="{101CC83E-D213-4896-8A11-56DC0A3F000F}" dt="2024-09-09T12:37:44.235" v="2382" actId="478"/>
          <ac:spMkLst>
            <pc:docMk/>
            <pc:sldMk cId="1683072168" sldId="400"/>
            <ac:spMk id="3" creationId="{00000000-0000-0000-0000-000000000000}"/>
          </ac:spMkLst>
        </pc:spChg>
        <pc:spChg chg="add del mod">
          <ac:chgData name="Steven Delooze" userId="a5669c16-ae11-40e5-90fb-191a3233dcaf" providerId="ADAL" clId="{101CC83E-D213-4896-8A11-56DC0A3F000F}" dt="2024-09-09T12:37:45.066" v="2383" actId="478"/>
          <ac:spMkLst>
            <pc:docMk/>
            <pc:sldMk cId="1683072168" sldId="400"/>
            <ac:spMk id="7" creationId="{95302B81-9ED9-05E4-E226-37E2A47E8EA8}"/>
          </ac:spMkLst>
        </pc:spChg>
        <pc:picChg chg="mod">
          <ac:chgData name="Steven Delooze" userId="a5669c16-ae11-40e5-90fb-191a3233dcaf" providerId="ADAL" clId="{101CC83E-D213-4896-8A11-56DC0A3F000F}" dt="2024-09-09T12:39:03.407" v="2535" actId="1076"/>
          <ac:picMkLst>
            <pc:docMk/>
            <pc:sldMk cId="1683072168" sldId="400"/>
            <ac:picMk id="6" creationId="{410F8C51-FEA1-A028-298D-04A7EA788D76}"/>
          </ac:picMkLst>
        </pc:picChg>
      </pc:sldChg>
      <pc:sldChg chg="del">
        <pc:chgData name="Steven Delooze" userId="a5669c16-ae11-40e5-90fb-191a3233dcaf" providerId="ADAL" clId="{101CC83E-D213-4896-8A11-56DC0A3F000F}" dt="2024-09-09T12:39:15.221" v="2540" actId="47"/>
        <pc:sldMkLst>
          <pc:docMk/>
          <pc:sldMk cId="625053134" sldId="401"/>
        </pc:sldMkLst>
      </pc:sldChg>
      <pc:sldChg chg="del">
        <pc:chgData name="Steven Delooze" userId="a5669c16-ae11-40e5-90fb-191a3233dcaf" providerId="ADAL" clId="{101CC83E-D213-4896-8A11-56DC0A3F000F}" dt="2024-09-09T12:39:16.069" v="2541" actId="47"/>
        <pc:sldMkLst>
          <pc:docMk/>
          <pc:sldMk cId="783927500" sldId="402"/>
        </pc:sldMkLst>
      </pc:sldChg>
      <pc:sldChg chg="modSp mod">
        <pc:chgData name="Steven Delooze" userId="a5669c16-ae11-40e5-90fb-191a3233dcaf" providerId="ADAL" clId="{101CC83E-D213-4896-8A11-56DC0A3F000F}" dt="2024-09-09T12:41:30.803" v="2577" actId="20577"/>
        <pc:sldMkLst>
          <pc:docMk/>
          <pc:sldMk cId="1383993867" sldId="403"/>
        </pc:sldMkLst>
        <pc:spChg chg="mod">
          <ac:chgData name="Steven Delooze" userId="a5669c16-ae11-40e5-90fb-191a3233dcaf" providerId="ADAL" clId="{101CC83E-D213-4896-8A11-56DC0A3F000F}" dt="2024-09-09T12:39:32.260" v="2542"/>
          <ac:spMkLst>
            <pc:docMk/>
            <pc:sldMk cId="1383993867" sldId="403"/>
            <ac:spMk id="2" creationId="{00000000-0000-0000-0000-000000000000}"/>
          </ac:spMkLst>
        </pc:spChg>
        <pc:spChg chg="mod">
          <ac:chgData name="Steven Delooze" userId="a5669c16-ae11-40e5-90fb-191a3233dcaf" providerId="ADAL" clId="{101CC83E-D213-4896-8A11-56DC0A3F000F}" dt="2024-09-09T12:41:30.803" v="2577" actId="20577"/>
          <ac:spMkLst>
            <pc:docMk/>
            <pc:sldMk cId="1383993867" sldId="403"/>
            <ac:spMk id="3" creationId="{00000000-0000-0000-0000-000000000000}"/>
          </ac:spMkLst>
        </pc:spChg>
        <pc:picChg chg="mod">
          <ac:chgData name="Steven Delooze" userId="a5669c16-ae11-40e5-90fb-191a3233dcaf" providerId="ADAL" clId="{101CC83E-D213-4896-8A11-56DC0A3F000F}" dt="2024-09-09T12:39:51.683" v="2567" actId="1036"/>
          <ac:picMkLst>
            <pc:docMk/>
            <pc:sldMk cId="1383993867" sldId="403"/>
            <ac:picMk id="6" creationId="{8A34FF00-E2C4-13F4-CAA4-3A32DE8D8170}"/>
          </ac:picMkLst>
        </pc:picChg>
      </pc:sldChg>
      <pc:sldChg chg="del">
        <pc:chgData name="Steven Delooze" userId="a5669c16-ae11-40e5-90fb-191a3233dcaf" providerId="ADAL" clId="{101CC83E-D213-4896-8A11-56DC0A3F000F}" dt="2024-09-09T12:41:26.154" v="2575" actId="47"/>
        <pc:sldMkLst>
          <pc:docMk/>
          <pc:sldMk cId="72940459" sldId="404"/>
        </pc:sldMkLst>
      </pc:sldChg>
      <pc:sldChg chg="addSp delSp modSp mod modNotesTx">
        <pc:chgData name="Steven Delooze" userId="a5669c16-ae11-40e5-90fb-191a3233dcaf" providerId="ADAL" clId="{101CC83E-D213-4896-8A11-56DC0A3F000F}" dt="2024-09-09T12:35:38.356" v="2374" actId="20577"/>
        <pc:sldMkLst>
          <pc:docMk/>
          <pc:sldMk cId="1159430101" sldId="405"/>
        </pc:sldMkLst>
        <pc:spChg chg="mod">
          <ac:chgData name="Steven Delooze" userId="a5669c16-ae11-40e5-90fb-191a3233dcaf" providerId="ADAL" clId="{101CC83E-D213-4896-8A11-56DC0A3F000F}" dt="2024-09-09T12:35:30.237" v="2352" actId="20577"/>
          <ac:spMkLst>
            <pc:docMk/>
            <pc:sldMk cId="1159430101" sldId="405"/>
            <ac:spMk id="2" creationId="{00000000-0000-0000-0000-000000000000}"/>
          </ac:spMkLst>
        </pc:spChg>
        <pc:spChg chg="del">
          <ac:chgData name="Steven Delooze" userId="a5669c16-ae11-40e5-90fb-191a3233dcaf" providerId="ADAL" clId="{101CC83E-D213-4896-8A11-56DC0A3F000F}" dt="2024-09-09T12:35:33.505" v="2353" actId="478"/>
          <ac:spMkLst>
            <pc:docMk/>
            <pc:sldMk cId="1159430101" sldId="405"/>
            <ac:spMk id="3" creationId="{00000000-0000-0000-0000-000000000000}"/>
          </ac:spMkLst>
        </pc:spChg>
        <pc:spChg chg="add del mod">
          <ac:chgData name="Steven Delooze" userId="a5669c16-ae11-40e5-90fb-191a3233dcaf" providerId="ADAL" clId="{101CC83E-D213-4896-8A11-56DC0A3F000F}" dt="2024-09-09T12:35:34.242" v="2354" actId="478"/>
          <ac:spMkLst>
            <pc:docMk/>
            <pc:sldMk cId="1159430101" sldId="405"/>
            <ac:spMk id="7" creationId="{410E306B-E6EA-F206-1134-1D583DB1C82D}"/>
          </ac:spMkLst>
        </pc:spChg>
      </pc:sldChg>
      <pc:sldChg chg="addSp delSp modSp mod modNotesTx">
        <pc:chgData name="Steven Delooze" userId="a5669c16-ae11-40e5-90fb-191a3233dcaf" providerId="ADAL" clId="{101CC83E-D213-4896-8A11-56DC0A3F000F}" dt="2024-09-09T12:39:09.271" v="2539" actId="1076"/>
        <pc:sldMkLst>
          <pc:docMk/>
          <pc:sldMk cId="74340194" sldId="406"/>
        </pc:sldMkLst>
        <pc:spChg chg="mod">
          <ac:chgData name="Steven Delooze" userId="a5669c16-ae11-40e5-90fb-191a3233dcaf" providerId="ADAL" clId="{101CC83E-D213-4896-8A11-56DC0A3F000F}" dt="2024-09-09T12:34:45.501" v="2270" actId="27636"/>
          <ac:spMkLst>
            <pc:docMk/>
            <pc:sldMk cId="74340194" sldId="406"/>
            <ac:spMk id="2" creationId="{00000000-0000-0000-0000-000000000000}"/>
          </ac:spMkLst>
        </pc:spChg>
        <pc:spChg chg="del">
          <ac:chgData name="Steven Delooze" userId="a5669c16-ae11-40e5-90fb-191a3233dcaf" providerId="ADAL" clId="{101CC83E-D213-4896-8A11-56DC0A3F000F}" dt="2024-09-09T12:34:48.388" v="2271" actId="478"/>
          <ac:spMkLst>
            <pc:docMk/>
            <pc:sldMk cId="74340194" sldId="406"/>
            <ac:spMk id="3" creationId="{00000000-0000-0000-0000-000000000000}"/>
          </ac:spMkLst>
        </pc:spChg>
        <pc:spChg chg="add del mod">
          <ac:chgData name="Steven Delooze" userId="a5669c16-ae11-40e5-90fb-191a3233dcaf" providerId="ADAL" clId="{101CC83E-D213-4896-8A11-56DC0A3F000F}" dt="2024-09-09T12:34:49.354" v="2272" actId="478"/>
          <ac:spMkLst>
            <pc:docMk/>
            <pc:sldMk cId="74340194" sldId="406"/>
            <ac:spMk id="7" creationId="{1A6278FC-E865-1000-1C05-290DF4DE9EAE}"/>
          </ac:spMkLst>
        </pc:spChg>
        <pc:picChg chg="mod">
          <ac:chgData name="Steven Delooze" userId="a5669c16-ae11-40e5-90fb-191a3233dcaf" providerId="ADAL" clId="{101CC83E-D213-4896-8A11-56DC0A3F000F}" dt="2024-09-09T12:39:09.271" v="2539" actId="1076"/>
          <ac:picMkLst>
            <pc:docMk/>
            <pc:sldMk cId="74340194" sldId="406"/>
            <ac:picMk id="6" creationId="{A45AAA23-F63C-3C09-5D50-DB89766FC2AB}"/>
          </ac:picMkLst>
        </pc:picChg>
      </pc:sldChg>
      <pc:sldChg chg="add del">
        <pc:chgData name="Steven Delooze" userId="a5669c16-ae11-40e5-90fb-191a3233dcaf" providerId="ADAL" clId="{101CC83E-D213-4896-8A11-56DC0A3F000F}" dt="2024-09-09T12:09:38.600" v="1422"/>
        <pc:sldMkLst>
          <pc:docMk/>
          <pc:sldMk cId="3773365313" sldId="407"/>
        </pc:sldMkLst>
      </pc:sldChg>
      <pc:sldChg chg="modSp add mod">
        <pc:chgData name="Steven Delooze" userId="a5669c16-ae11-40e5-90fb-191a3233dcaf" providerId="ADAL" clId="{101CC83E-D213-4896-8A11-56DC0A3F000F}" dt="2024-09-09T12:43:18.458" v="2716" actId="20577"/>
        <pc:sldMkLst>
          <pc:docMk/>
          <pc:sldMk cId="2924019551" sldId="410"/>
        </pc:sldMkLst>
        <pc:spChg chg="mod">
          <ac:chgData name="Steven Delooze" userId="a5669c16-ae11-40e5-90fb-191a3233dcaf" providerId="ADAL" clId="{101CC83E-D213-4896-8A11-56DC0A3F000F}" dt="2024-09-09T12:43:18.458" v="2716" actId="20577"/>
          <ac:spMkLst>
            <pc:docMk/>
            <pc:sldMk cId="2924019551" sldId="410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3FBE45-55CC-4994-B6DE-C068C06026D1}" type="datetimeFigureOut">
              <a:rPr lang="nl-BE" smtClean="0"/>
              <a:t>23/09/2024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665CD6-8A27-4481-9DCA-05CA40F4803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87574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vlwelzijnsverbond-my.sharepoint.com/:b:/g/personal/steven_delooze_vlaamswelzijnsverbond_be/EV14ogLuyypEgKC0Eoo3_okB9DuKATM8KtXOB8f5_SzSRA?e=gDwgJv" TargetMode="External"/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laanderen.be/statistiek-vlaanderen/arbeid/deeltijdarbeid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www.vlaanderen.be/publicaties/omgevingsanalyse-van-het-beleidsdomein-onderwijs-en-vorming" TargetMode="External"/><Relationship Id="rId4" Type="http://schemas.openxmlformats.org/officeDocument/2006/relationships/hyperlink" Target="https://statbel.fgov.be/nl/themas/werk-opleiding/arbeidsmarkt/deeltijds-werk#figures" TargetMode="Externa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laanderen.be/statistiek-vlaanderen/arbeid/type-arbeidscontract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/>
              <a:t>Steekproef: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nl-BE"/>
              <a:t>Bijna 60% van PC 319.01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nl-BE"/>
              <a:t>Ruim 10% van PC 331 KO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nl-BE"/>
              <a:t>Bijna 50% van PC 330 CAR</a:t>
            </a:r>
          </a:p>
          <a:p>
            <a:pPr marL="0" lvl="0" indent="0">
              <a:buFont typeface="Arial" panose="020B0604020202020204" pitchFamily="34" charset="0"/>
              <a:buNone/>
            </a:pPr>
            <a:endParaRPr lang="nl-BE"/>
          </a:p>
          <a:p>
            <a:pPr marL="0" lvl="0" indent="0">
              <a:buFont typeface="Arial" panose="020B0604020202020204" pitchFamily="34" charset="0"/>
              <a:buNone/>
            </a:pPr>
            <a:r>
              <a:rPr lang="nl-BE"/>
              <a:t>Groei personeelsbestand vertraagt. Was 1,8% per jaar.</a:t>
            </a:r>
          </a:p>
          <a:p>
            <a:pPr marL="0" lvl="0" indent="0">
              <a:buFont typeface="Arial" panose="020B0604020202020204" pitchFamily="34" charset="0"/>
              <a:buNone/>
            </a:pPr>
            <a:endParaRPr lang="nl-BE"/>
          </a:p>
          <a:p>
            <a:pPr marL="0" lvl="0" indent="0">
              <a:buFont typeface="Arial" panose="020B0604020202020204" pitchFamily="34" charset="0"/>
              <a:buNone/>
            </a:pPr>
            <a:r>
              <a:rPr lang="nl-BE"/>
              <a:t>300 deelnemers: o.a. 1</a:t>
            </a:r>
            <a:r>
              <a:rPr lang="nl-BE" baseline="30000"/>
              <a:t>ste</a:t>
            </a:r>
            <a:r>
              <a:rPr lang="nl-BE"/>
              <a:t> maal deelname van </a:t>
            </a:r>
            <a:r>
              <a:rPr lang="nl-BE" err="1"/>
              <a:t>Felies</a:t>
            </a:r>
            <a:r>
              <a:rPr lang="nl-BE"/>
              <a:t> en Ferm.</a:t>
            </a:r>
          </a:p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665CD6-8A27-4481-9DCA-05CA40F48030}" type="slidenum">
              <a:rPr lang="nl-BE" smtClean="0"/>
              <a:t>2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707637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/>
              <a:t>SD </a:t>
            </a:r>
            <a:r>
              <a:rPr lang="nl-BE" err="1"/>
              <a:t>Worx</a:t>
            </a:r>
            <a:r>
              <a:rPr lang="nl-BE"/>
              <a:t> - </a:t>
            </a:r>
            <a:r>
              <a:rPr lang="nl-BE">
                <a:hlinkClick r:id="rId3"/>
              </a:rPr>
              <a:t>SD </a:t>
            </a:r>
            <a:r>
              <a:rPr lang="nl-BE" err="1">
                <a:hlinkClick r:id="rId3"/>
              </a:rPr>
              <a:t>Worx</a:t>
            </a:r>
            <a:r>
              <a:rPr lang="nl-BE">
                <a:hlinkClick r:id="rId3"/>
              </a:rPr>
              <a:t> - Ziekteverzuim in België 2023.pdf</a:t>
            </a:r>
            <a:endParaRPr lang="nl-BE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BE"/>
              <a:t>Van 3,45% in 2022 naar 3,24% in 2023. Voor het eerst in 10 jaar daalde het korte ziekteverzuim in België. In 2022 was er wel een piek door een combinatie van corona, griep en RSV in het voor- en najaar. T.o.v. de voorgaande jaren blijft de trend duidelijk stijgend. Onzekere tijden, verhoogde werkdruk, eventuele ontevredenheid, een verdere terugval van thuiswerk (piek in 2021) zijn mogelijke oorzaken voor deze stijgende trend.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BE"/>
              <a:t>Het middellang ziekteverzuim is in 2023 gestegen van 2,95% naar 3,04%.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BE"/>
              <a:t>Het langdurig ziekteverzuim is nog licht gestegen tot 3,63%.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665CD6-8A27-4481-9DCA-05CA40F48030}" type="slidenum">
              <a:rPr lang="nl-BE" smtClean="0"/>
              <a:t>17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370054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/>
              <a:t>Onvolledige gegevens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665CD6-8A27-4481-9DCA-05CA40F48030}" type="slidenum">
              <a:rPr lang="nl-BE" smtClean="0"/>
              <a:t>21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194554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/>
              <a:t>Onvolledige gegevens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665CD6-8A27-4481-9DCA-05CA40F48030}" type="slidenum">
              <a:rPr lang="nl-BE" smtClean="0"/>
              <a:t>22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442367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/>
              <a:t>Leidinggevende functies: 65% vrouwen</a:t>
            </a:r>
          </a:p>
          <a:p>
            <a:r>
              <a:rPr lang="nl-BE"/>
              <a:t>Ondersteunende functies: 71% vrouwen</a:t>
            </a:r>
          </a:p>
          <a:p>
            <a:r>
              <a:rPr lang="nl-BE"/>
              <a:t>Begeleidende functies: 84% vrouwen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665CD6-8A27-4481-9DCA-05CA40F48030}" type="slidenum">
              <a:rPr lang="nl-BE" smtClean="0"/>
              <a:t>23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4063778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/>
              <a:t>Zowel bij mannen als vrouwen een toename van het deeltijds werk: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nl-BE"/>
              <a:t>Mannen: 37,58%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nl-BE"/>
              <a:t>Vrouwen: 63,22%</a:t>
            </a:r>
          </a:p>
          <a:p>
            <a:endParaRPr lang="nl-BE"/>
          </a:p>
          <a:p>
            <a:r>
              <a:rPr lang="nl-BE"/>
              <a:t>51% deeltijds werk bij groep jonger van 35 jaar.</a:t>
            </a:r>
          </a:p>
          <a:p>
            <a:r>
              <a:rPr lang="nl-BE"/>
              <a:t>Leeftijdsgroepen boven 35 jaar: 60 tot 66% deeltijds werk.</a:t>
            </a:r>
          </a:p>
          <a:p>
            <a:endParaRPr lang="nl-BE"/>
          </a:p>
          <a:p>
            <a:r>
              <a:rPr lang="nl-BE"/>
              <a:t>Vergelijkend cijfermateriaal: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BE"/>
              <a:t>Bron: Statistiek Vlaanderen - </a:t>
            </a:r>
            <a:r>
              <a:rPr lang="nl-BE">
                <a:hlinkClick r:id="rId3"/>
              </a:rPr>
              <a:t>Deeltijdarbeid | Vlaanderen.be</a:t>
            </a:r>
            <a:endParaRPr lang="nl-BE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nl-BE"/>
              <a:t>In Vlaanderen werkt 23,8% deeltijds. In België 22,9%. EU gemiddelde is 17,1%.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nl-BE"/>
              <a:t>Mannen: 9,9% - tendens is stijgend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nl-BE"/>
              <a:t>Vrouwen: 39,2% - tendens is dalend (43,5% in 2013)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nl-BE"/>
              <a:t>Bron: </a:t>
            </a:r>
            <a:r>
              <a:rPr lang="nl-BE" err="1"/>
              <a:t>Statbel</a:t>
            </a:r>
            <a:r>
              <a:rPr lang="nl-BE"/>
              <a:t> - </a:t>
            </a:r>
            <a:r>
              <a:rPr lang="nl-BE">
                <a:hlinkClick r:id="rId4"/>
              </a:rPr>
              <a:t>Deeltijds werk | </a:t>
            </a:r>
            <a:r>
              <a:rPr lang="nl-BE" err="1">
                <a:hlinkClick r:id="rId4"/>
              </a:rPr>
              <a:t>Statbel</a:t>
            </a:r>
            <a:r>
              <a:rPr lang="nl-BE">
                <a:hlinkClick r:id="rId4"/>
              </a:rPr>
              <a:t> (fgov.be)</a:t>
            </a:r>
            <a:endParaRPr lang="nl-BE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nl-BE"/>
              <a:t>In België  26,2% deeltijds werk.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nl-BE"/>
              <a:t>Mannen: 12,1%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nl-BE"/>
              <a:t>Vrouwen: 40,8%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nl-BE"/>
              <a:t>Bron: Omgevingsanalyse onderwijs - </a:t>
            </a:r>
            <a:r>
              <a:rPr lang="nl-BE">
                <a:hlinkClick r:id="rId5"/>
              </a:rPr>
              <a:t>Omgevingsanalyse van het beleidsdomein Onderwijs en Vorming | Vlaanderen.be</a:t>
            </a:r>
            <a:r>
              <a:rPr lang="nl-BE"/>
              <a:t> blz. 67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nl-BE"/>
              <a:t>Basisonderwijs: 38,5% deeltijds werk in 2022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nl-BE"/>
              <a:t>Secundair onderwijs: 35,9% deeltijds werk in 2022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665CD6-8A27-4481-9DCA-05CA40F48030}" type="slidenum">
              <a:rPr lang="nl-BE" smtClean="0"/>
              <a:t>3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6152127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/>
              <a:t>Toename van 2022 blijft bevestigd.</a:t>
            </a:r>
          </a:p>
          <a:p>
            <a:r>
              <a:rPr lang="nl-BE"/>
              <a:t>In de laatste 5 jaar vooral een toename in de leeftijdsgroep 25-30 jaar (+15%) en 30-35 jaar (+10%).</a:t>
            </a:r>
          </a:p>
          <a:p>
            <a:r>
              <a:rPr lang="nl-BE"/>
              <a:t>Wel terug val in KO.</a:t>
            </a:r>
          </a:p>
          <a:p>
            <a:endParaRPr lang="nl-BE"/>
          </a:p>
          <a:p>
            <a:r>
              <a:rPr lang="nl-BE"/>
              <a:t>Hypothese: Minder onbepaalde duur vanwege openstaande vacatures?</a:t>
            </a:r>
          </a:p>
          <a:p>
            <a:endParaRPr lang="nl-BE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BE"/>
              <a:t>In Vlaanderen 6,6% tijdelijke contracten (Bron: Statistiek Vlaanderen - </a:t>
            </a:r>
            <a:r>
              <a:rPr lang="nl-BE">
                <a:hlinkClick r:id="rId3"/>
              </a:rPr>
              <a:t>Type arbeidscontract | Vlaanderen.be</a:t>
            </a:r>
            <a:r>
              <a:rPr lang="nl-BE"/>
              <a:t>).</a:t>
            </a:r>
          </a:p>
          <a:p>
            <a:endParaRPr lang="nl-BE"/>
          </a:p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665CD6-8A27-4481-9DCA-05CA40F48030}" type="slidenum">
              <a:rPr lang="nl-BE" smtClean="0"/>
              <a:t>4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6563958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/>
              <a:t>Link met aandeel deeltijds werk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665CD6-8A27-4481-9DCA-05CA40F48030}" type="slidenum">
              <a:rPr lang="nl-BE" smtClean="0"/>
              <a:t>5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1115334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/>
              <a:t>Verbetering in de cijfers. Enkele jaren terug nog 12% afwezig.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665CD6-8A27-4481-9DCA-05CA40F48030}" type="slidenum">
              <a:rPr lang="nl-BE" smtClean="0"/>
              <a:t>6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150178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BE" sz="1200"/>
              <a:t>De afname van het aandeel 50+ zet zich verder.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l-BE" sz="1200"/>
              <a:t>30,31% in 2019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l-BE" sz="1200"/>
              <a:t>29,62% in 2023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665CD6-8A27-4481-9DCA-05CA40F48030}" type="slidenum">
              <a:rPr lang="nl-BE" smtClean="0"/>
              <a:t>9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367520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nl-BE"/>
              <a:t>20% van het personeelsbestand heeft een dienstanciënniteit van meer dan 20 jaar: deze groep wordt wat kleiner.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BE"/>
              <a:t>47% minder dan 5 jaar dienstanciënniteit: vooral deze groep wordt groter (+4% in de laatste 5 jaar).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665CD6-8A27-4481-9DCA-05CA40F48030}" type="slidenum">
              <a:rPr lang="nl-BE" smtClean="0"/>
              <a:t>12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787105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/>
              <a:t>In JG en OPH groter aandeel master en hoger secundair, minder bachelor.</a:t>
            </a:r>
          </a:p>
          <a:p>
            <a:r>
              <a:rPr lang="nl-BE"/>
              <a:t>In KO toename hoger secundair en HBO, en minder master en bachelor.</a:t>
            </a:r>
          </a:p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665CD6-8A27-4481-9DCA-05CA40F48030}" type="slidenum">
              <a:rPr lang="nl-BE" smtClean="0"/>
              <a:t>14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450547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/>
              <a:t>In alle sectoren ligt het cijfer van 2023 hoger dan dat van 2019.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665CD6-8A27-4481-9DCA-05CA40F48030}" type="slidenum">
              <a:rPr lang="nl-BE" smtClean="0"/>
              <a:t>15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55507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72F8320-998D-224E-8B89-806D4C763A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9077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fade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72F8320-998D-224E-8B89-806D4C763A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491367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fade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72F8320-998D-224E-8B89-806D4C763A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221935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fade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72F8320-998D-224E-8B89-806D4C763A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93147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fade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72F8320-998D-224E-8B89-806D4C763A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370587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fade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72F8320-998D-224E-8B89-806D4C763A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199790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fade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72F8320-998D-224E-8B89-806D4C763A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8341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fade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72F8320-998D-224E-8B89-806D4C763A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9884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fade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72F8320-998D-224E-8B89-806D4C763A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61330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fade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72F8320-998D-224E-8B89-806D4C763A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42242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fade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72F8320-998D-224E-8B89-806D4C763A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72166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fade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990603" y="274638"/>
            <a:ext cx="7924799" cy="11430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nl-BE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90603" y="1600201"/>
            <a:ext cx="7924799" cy="445118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l-BE"/>
              <a:t>Klik om de tekststijl van het model te bewerken</a:t>
            </a:r>
          </a:p>
          <a:p>
            <a:pPr lvl="1"/>
            <a:r>
              <a:rPr lang="nl-BE"/>
              <a:t>Tweede niveau</a:t>
            </a:r>
          </a:p>
          <a:p>
            <a:pPr lvl="2"/>
            <a:r>
              <a:rPr lang="nl-BE"/>
              <a:t>Derde niveau</a:t>
            </a:r>
          </a:p>
          <a:p>
            <a:pPr lvl="3"/>
            <a:r>
              <a:rPr lang="nl-BE"/>
              <a:t>Vierde niveau</a:t>
            </a:r>
          </a:p>
          <a:p>
            <a:pPr lvl="4"/>
            <a:r>
              <a:rPr lang="nl-BE"/>
              <a:t>Vijfde niveau</a:t>
            </a:r>
            <a:endParaRPr lang="nl-NL"/>
          </a:p>
        </p:txBody>
      </p:sp>
      <p:pic>
        <p:nvPicPr>
          <p:cNvPr id="7" name="Afbeelding 6" descr="Powerpoint-6.gif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44" y="5992353"/>
            <a:ext cx="848847" cy="819335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3" y="6268651"/>
            <a:ext cx="4906060" cy="266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2105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1200">
        <p:fade/>
      </p:transition>
    </mc:Choice>
    <mc:Fallback>
      <p:transition spd="slow">
        <p:fade/>
      </p:transition>
    </mc:Fallback>
  </mc:AlternateContent>
  <p:hf hdr="0" ftr="0" dt="0"/>
  <p:txStyles>
    <p:titleStyle>
      <a:lvl1pPr algn="l" defTabSz="457200" rtl="0" eaLnBrk="1" latinLnBrk="0" hangingPunct="1">
        <a:spcBef>
          <a:spcPct val="0"/>
        </a:spcBef>
        <a:buNone/>
        <a:defRPr sz="4400" i="1" kern="1200">
          <a:solidFill>
            <a:srgbClr val="358F37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emf"/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Afbeelding 12" descr="Powerpoint-8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kstvak 5"/>
          <p:cNvSpPr txBox="1"/>
          <p:nvPr/>
        </p:nvSpPr>
        <p:spPr>
          <a:xfrm>
            <a:off x="2650065" y="2218583"/>
            <a:ext cx="5799666" cy="10755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4160"/>
              </a:lnSpc>
            </a:pPr>
            <a:r>
              <a:rPr lang="nl-BE" sz="3800" b="1" i="1">
                <a:solidFill>
                  <a:schemeClr val="bg1"/>
                </a:solidFill>
              </a:rPr>
              <a:t>Medewerkerskengetallen 2019-2023</a:t>
            </a:r>
          </a:p>
        </p:txBody>
      </p:sp>
      <p:sp>
        <p:nvSpPr>
          <p:cNvPr id="5" name="Tekstvak 4"/>
          <p:cNvSpPr txBox="1"/>
          <p:nvPr/>
        </p:nvSpPr>
        <p:spPr>
          <a:xfrm>
            <a:off x="2650065" y="5228894"/>
            <a:ext cx="5477933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nl-NL" sz="2000">
                <a:solidFill>
                  <a:srgbClr val="FFFFFF"/>
                </a:solidFill>
              </a:rPr>
              <a:t>Brussel /  </a:t>
            </a:r>
            <a:fld id="{4BB7AD5D-8950-C24F-9CFC-724CF94B29C7}" type="datetime3">
              <a:rPr lang="nl-BE" sz="2000" smtClean="0">
                <a:solidFill>
                  <a:srgbClr val="FFFFFF"/>
                </a:solidFill>
              </a:rPr>
              <a:t>23.09.24</a:t>
            </a:fld>
            <a:endParaRPr lang="nl-NL" sz="2000">
              <a:solidFill>
                <a:srgbClr val="FFFFFF"/>
              </a:solidFill>
            </a:endParaRPr>
          </a:p>
        </p:txBody>
      </p:sp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72F8320-998D-224E-8B89-806D4C763A87}" type="slidenum">
              <a:rPr lang="nl-NL" smtClean="0"/>
              <a:pPr algn="r"/>
              <a:t>1</a:t>
            </a:fld>
            <a:endParaRPr lang="nl-NL"/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F78FF1B9-6CA6-E1C2-C941-AC55DDFB5C8D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2650065" y="3774755"/>
            <a:ext cx="6316364" cy="3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96629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fade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/>
              <a:t>Groei bij jonge en oudere werknemers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72F8320-998D-224E-8B89-806D4C763A87}" type="slidenum">
              <a:rPr lang="nl-NL" smtClean="0"/>
              <a:pPr algn="r"/>
              <a:t>10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917E0C1-25EB-1C5D-0E4B-C506CFDC59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000" y="1152000"/>
            <a:ext cx="5257748" cy="2448000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8C64372D-6073-6F4D-23B3-82A4D010AC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44000" y="3744000"/>
            <a:ext cx="5257748" cy="2448000"/>
          </a:xfrm>
          <a:prstGeom prst="rect">
            <a:avLst/>
          </a:prstGeom>
        </p:spPr>
      </p:pic>
      <p:sp>
        <p:nvSpPr>
          <p:cNvPr id="8" name="Ovaal 7">
            <a:extLst>
              <a:ext uri="{FF2B5EF4-FFF2-40B4-BE49-F238E27FC236}">
                <a16:creationId xmlns:a16="http://schemas.microsoft.com/office/drawing/2014/main" id="{2440D18C-AE7D-DDA9-7AAD-0390AFD07E16}"/>
              </a:ext>
            </a:extLst>
          </p:cNvPr>
          <p:cNvSpPr/>
          <p:nvPr/>
        </p:nvSpPr>
        <p:spPr>
          <a:xfrm>
            <a:off x="3671249" y="1142915"/>
            <a:ext cx="796842" cy="35297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265F8D4B-CF87-CAAE-913F-3F477E00B1E3}"/>
              </a:ext>
            </a:extLst>
          </p:cNvPr>
          <p:cNvSpPr/>
          <p:nvPr/>
        </p:nvSpPr>
        <p:spPr>
          <a:xfrm>
            <a:off x="7302126" y="3750943"/>
            <a:ext cx="796842" cy="35297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2" name="Oval 49">
            <a:extLst>
              <a:ext uri="{FF2B5EF4-FFF2-40B4-BE49-F238E27FC236}">
                <a16:creationId xmlns:a16="http://schemas.microsoft.com/office/drawing/2014/main" id="{6C4EF399-0725-617F-270F-F8203513A6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4156" y="4201914"/>
            <a:ext cx="540000" cy="275448"/>
          </a:xfrm>
          <a:prstGeom prst="ellipse">
            <a:avLst/>
          </a:prstGeom>
          <a:solidFill>
            <a:srgbClr xmlns:mc="http://schemas.openxmlformats.org/markup-compatibility/2006" xmlns:a14="http://schemas.microsoft.com/office/drawing/2010/main" val="FFFFFF" mc:Ignorable="a14" a14:legacySpreadsheetColorIndex="65">
              <a:alpha val="0"/>
            </a:srgbClr>
          </a:solidFill>
          <a:ln w="19050">
            <a:solidFill>
              <a:srgbClr xmlns:mc="http://schemas.openxmlformats.org/markup-compatibility/2006" xmlns:a14="http://schemas.microsoft.com/office/drawing/2010/main" val="FF0000" mc:Ignorable="a14" a14:legacySpreadsheetColorIndex="10"/>
            </a:solidFill>
            <a:round/>
            <a:headEnd/>
            <a:tailEnd/>
          </a:ln>
        </p:spPr>
        <p:txBody>
          <a:bodyPr wrap="square" lIns="0" tIns="0" rIns="0" bIns="0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nl-BE" sz="1000" b="1" i="0" u="none" strike="noStrike" baseline="0">
                <a:solidFill>
                  <a:srgbClr val="FF0000"/>
                </a:solidFill>
                <a:latin typeface="Arial"/>
                <a:cs typeface="Arial"/>
              </a:rPr>
              <a:t>+14%</a:t>
            </a:r>
          </a:p>
        </p:txBody>
      </p:sp>
      <p:sp>
        <p:nvSpPr>
          <p:cNvPr id="13" name="Oval 49">
            <a:extLst>
              <a:ext uri="{FF2B5EF4-FFF2-40B4-BE49-F238E27FC236}">
                <a16:creationId xmlns:a16="http://schemas.microsoft.com/office/drawing/2014/main" id="{45FEF85B-E922-8343-B292-684ED79D99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894" y="4220896"/>
            <a:ext cx="540000" cy="275448"/>
          </a:xfrm>
          <a:prstGeom prst="ellipse">
            <a:avLst/>
          </a:prstGeom>
          <a:solidFill>
            <a:srgbClr xmlns:mc="http://schemas.openxmlformats.org/markup-compatibility/2006" xmlns:a14="http://schemas.microsoft.com/office/drawing/2010/main" val="FFFFFF" mc:Ignorable="a14" a14:legacySpreadsheetColorIndex="65">
              <a:alpha val="0"/>
            </a:srgbClr>
          </a:solidFill>
          <a:ln w="19050">
            <a:solidFill>
              <a:srgbClr xmlns:mc="http://schemas.openxmlformats.org/markup-compatibility/2006" xmlns:a14="http://schemas.microsoft.com/office/drawing/2010/main" val="FF0000" mc:Ignorable="a14" a14:legacySpreadsheetColorIndex="10"/>
            </a:solidFill>
            <a:round/>
            <a:headEnd/>
            <a:tailEnd/>
          </a:ln>
        </p:spPr>
        <p:txBody>
          <a:bodyPr wrap="square" lIns="0" tIns="0" rIns="0" bIns="0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nl-BE" sz="1000" b="1" i="0" u="none" strike="noStrike" baseline="0">
                <a:solidFill>
                  <a:srgbClr val="FF0000"/>
                </a:solidFill>
                <a:latin typeface="Arial"/>
                <a:cs typeface="Arial"/>
              </a:rPr>
              <a:t>+14%</a:t>
            </a:r>
          </a:p>
        </p:txBody>
      </p:sp>
      <p:sp>
        <p:nvSpPr>
          <p:cNvPr id="14" name="Oval 50">
            <a:extLst>
              <a:ext uri="{FF2B5EF4-FFF2-40B4-BE49-F238E27FC236}">
                <a16:creationId xmlns:a16="http://schemas.microsoft.com/office/drawing/2014/main" id="{C4F4C9A2-4665-7296-E674-003388DF79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72035" y="4850985"/>
            <a:ext cx="540000" cy="256223"/>
          </a:xfrm>
          <a:prstGeom prst="ellipse">
            <a:avLst/>
          </a:prstGeom>
          <a:solidFill>
            <a:srgbClr xmlns:mc="http://schemas.openxmlformats.org/markup-compatibility/2006" xmlns:a14="http://schemas.microsoft.com/office/drawing/2010/main" val="FFFFFF" mc:Ignorable="a14" a14:legacySpreadsheetColorIndex="65">
              <a:alpha val="0"/>
            </a:srgbClr>
          </a:solidFill>
          <a:ln w="19050">
            <a:solidFill>
              <a:srgbClr xmlns:mc="http://schemas.openxmlformats.org/markup-compatibility/2006" xmlns:a14="http://schemas.microsoft.com/office/drawing/2010/main" val="FF0000" mc:Ignorable="a14" a14:legacySpreadsheetColorIndex="10"/>
            </a:solidFill>
            <a:round/>
            <a:headEnd/>
            <a:tailEnd/>
          </a:ln>
        </p:spPr>
        <p:txBody>
          <a:bodyPr wrap="square" lIns="0" tIns="0" rIns="0" bIns="0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nl-BE" sz="1000" b="1" i="0" u="none" strike="noStrike" baseline="0">
                <a:solidFill>
                  <a:srgbClr val="FF0000"/>
                </a:solidFill>
                <a:latin typeface="Arial"/>
                <a:cs typeface="Arial"/>
              </a:rPr>
              <a:t>+32%</a:t>
            </a:r>
          </a:p>
        </p:txBody>
      </p:sp>
    </p:spTree>
    <p:extLst>
      <p:ext uri="{BB962C8B-B14F-4D97-AF65-F5344CB8AC3E}">
        <p14:creationId xmlns:p14="http://schemas.microsoft.com/office/powerpoint/2010/main" val="35387266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fade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NL" sz="3700"/>
              <a:t>Projectie personeelsbestand naar 2028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90603" y="1600200"/>
            <a:ext cx="7154591" cy="5121275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nl-BE" sz="2600"/>
              <a:t>De top van de leeftijdscurve lijkt bereikt.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2F8320-998D-224E-8B89-806D4C763A87}" type="slidenum">
              <a:rPr kumimoji="0" lang="nl-N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9B1E9453-5245-7823-4FFC-27FD7CBE0C64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760315" y="2052000"/>
            <a:ext cx="7623369" cy="36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15938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fade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/>
              <a:t>Aantal dienstjaren bij huidige werkgever in dalende lijn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72F8320-998D-224E-8B89-806D4C763A87}" type="slidenum">
              <a:rPr lang="nl-NL" smtClean="0"/>
              <a:pPr algn="r"/>
              <a:t>12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6FEBBF03-965A-05D8-2C0D-666F63971C33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1371600" y="1800000"/>
            <a:ext cx="6400800" cy="3598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41749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fade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/>
              <a:t>Ook de </a:t>
            </a:r>
            <a:r>
              <a:rPr lang="nl-NL" err="1"/>
              <a:t>baremieke</a:t>
            </a:r>
            <a:r>
              <a:rPr lang="nl-NL"/>
              <a:t> anciënniteit daalt licht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72F8320-998D-224E-8B89-806D4C763A87}" type="slidenum">
              <a:rPr lang="nl-NL" smtClean="0"/>
              <a:pPr algn="r"/>
              <a:t>13</a:t>
            </a:fld>
            <a:endParaRPr lang="nl-NL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25BE6609-3C0A-F1DF-C7A1-F3EF770D11B1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371600" y="1800000"/>
            <a:ext cx="6400800" cy="3598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1101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fade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/>
              <a:t>Verschuivingen in opleidingsniveau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90604" y="1600200"/>
            <a:ext cx="7295268" cy="5011615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nl-BE" sz="2400"/>
              <a:t>Meer master en hoger secundair, minder bachelor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72F8320-998D-224E-8B89-806D4C763A87}" type="slidenum">
              <a:rPr lang="nl-NL" smtClean="0"/>
              <a:pPr algn="r"/>
              <a:t>14</a:t>
            </a:fld>
            <a:endParaRPr lang="nl-NL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E7A29A38-204D-FACE-FBBE-E806489A9D70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1295400" y="2052638"/>
            <a:ext cx="6553200" cy="3600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99526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fade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/>
              <a:t>Tijd voor opleiding neemt toe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72F8320-998D-224E-8B89-806D4C763A87}" type="slidenum">
              <a:rPr lang="nl-NL" smtClean="0"/>
              <a:pPr algn="r"/>
              <a:t>15</a:t>
            </a:fld>
            <a:endParaRPr lang="nl-NL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2BF0212A-FA49-9DEE-E821-3D42B9783F12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1032283" y="2052000"/>
            <a:ext cx="7079433" cy="9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98891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fade/>
      </p:transition>
    </mc:Choice>
    <mc:Fallback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/>
              <a:t>Arbeidsverzuim voor het eerst gedaald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72F8320-998D-224E-8B89-806D4C763A87}" type="slidenum">
              <a:rPr lang="nl-NL" smtClean="0"/>
              <a:pPr algn="r"/>
              <a:t>16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38C81E0D-0FC3-7521-977E-DC512D767256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31310" y="1296000"/>
            <a:ext cx="8881380" cy="684000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39DD85BF-61F0-C12E-F342-439ADF9EA78C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1071563" y="2232000"/>
            <a:ext cx="7000875" cy="3598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33762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fade/>
      </p:transition>
    </mc:Choice>
    <mc:Fallback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/>
              <a:t>Afname kort en lang ziekteverzuim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72F8320-998D-224E-8B89-806D4C763A87}" type="slidenum">
              <a:rPr lang="nl-NL" smtClean="0"/>
              <a:pPr algn="r"/>
              <a:t>17</a:t>
            </a:fld>
            <a:endParaRPr lang="nl-NL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30EB327B-48DD-3D45-E4F8-87A86E592B16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158750" y="2163763"/>
            <a:ext cx="8826500" cy="179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65390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fade/>
      </p:transition>
    </mc:Choice>
    <mc:Fallback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/>
              <a:t>Afname ziekteverzuim in de meeste sectoren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72F8320-998D-224E-8B89-806D4C763A87}" type="slidenum">
              <a:rPr lang="nl-NL" smtClean="0"/>
              <a:pPr algn="r"/>
              <a:t>18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D4EE0A67-645D-5143-FCE1-67EB1266DB5C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071563" y="2052638"/>
            <a:ext cx="7000875" cy="3598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04211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fade/>
      </p:transition>
    </mc:Choice>
    <mc:Fallback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/>
              <a:t>Minder thematisch verlof en tijdskrediet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72F8320-998D-224E-8B89-806D4C763A87}" type="slidenum">
              <a:rPr lang="nl-NL" smtClean="0"/>
              <a:pPr algn="r"/>
              <a:t>19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763F4350-30AB-95C8-6140-B3A66D285216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254222" y="2052000"/>
            <a:ext cx="8635556" cy="259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96176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fade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/>
              <a:t>Steekproef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nl-NL" sz="2400"/>
              <a:t>223 voorzieningen uit 4 sectoren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nl-NL" sz="2400"/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nl-NL" sz="2400"/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nl-NL" sz="2400"/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nl-BE" sz="2400"/>
              <a:t>Eind 2023 samen goed voor 29.265 WN of 23.984 VTE.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nl-BE" sz="2400"/>
              <a:t>De groei van het personeelsbestand vertraagt: +1,5% per jaar of 1.660 extra jobs sinds 2019.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nl-BE" sz="2400"/>
              <a:t>Voor 2023 cijfers van 300 voorzieningen of ruim 40.000 WN.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nl-BE" sz="2400"/>
              <a:t>Individuele positionering met evoluties in de voorbije 10 jaar.</a:t>
            </a:r>
            <a:endParaRPr lang="nl-NL" sz="2400"/>
          </a:p>
          <a:p>
            <a:pPr marL="0" indent="0">
              <a:spcAft>
                <a:spcPts val="1200"/>
              </a:spcAft>
              <a:buNone/>
            </a:pPr>
            <a:endParaRPr lang="nl-NL"/>
          </a:p>
          <a:p>
            <a:pPr marL="0" indent="0">
              <a:buNone/>
            </a:pP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72F8320-998D-224E-8B89-806D4C763A87}" type="slidenum">
              <a:rPr lang="nl-NL" smtClean="0"/>
              <a:pPr algn="r"/>
              <a:t>2</a:t>
            </a:fld>
            <a:endParaRPr lang="nl-NL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EA672826-92E8-113D-7A65-7F71F385A00C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1979735" y="2052000"/>
            <a:ext cx="5946533" cy="16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31586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fade/>
      </p:transition>
    </mc:Choice>
    <mc:Fallback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/>
              <a:t>Toename personeelsverloop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72F8320-998D-224E-8B89-806D4C763A87}" type="slidenum">
              <a:rPr lang="nl-NL" smtClean="0"/>
              <a:pPr algn="r"/>
              <a:t>20</a:t>
            </a:fld>
            <a:endParaRPr lang="nl-NL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28D610CC-050D-34D4-44E4-909BEB931687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640596" y="1296000"/>
            <a:ext cx="7862807" cy="1512000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A4733BAA-5626-4FD9-4D83-6C9A81780F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3579" y="2952000"/>
            <a:ext cx="5796842" cy="32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99899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fade/>
      </p:transition>
    </mc:Choice>
    <mc:Fallback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/>
              <a:t>Naar welke sector stroomt men uit?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72F8320-998D-224E-8B89-806D4C763A87}" type="slidenum">
              <a:rPr lang="nl-NL" smtClean="0"/>
              <a:pPr algn="r"/>
              <a:t>21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45AAA23-F63C-3C09-5D50-DB89766FC2AB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930200" y="1908000"/>
            <a:ext cx="7283599" cy="28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3401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fade/>
      </p:transition>
    </mc:Choice>
    <mc:Fallback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/>
              <a:t>Inschakeling van jobstudenten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72F8320-998D-224E-8B89-806D4C763A87}" type="slidenum">
              <a:rPr lang="nl-NL" smtClean="0"/>
              <a:pPr algn="r"/>
              <a:t>22</a:t>
            </a:fld>
            <a:endParaRPr lang="nl-NL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8A784181-D97E-38E4-F1B8-E9E87F1E89D5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2676858" y="2052000"/>
            <a:ext cx="3790285" cy="79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94301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fade/>
      </p:transition>
    </mc:Choice>
    <mc:Fallback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sz="3900"/>
              <a:t>Gemiddeld 18% mannen en 82% vrouwen </a:t>
            </a:r>
            <a:endParaRPr lang="nl-NL" sz="390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72F8320-998D-224E-8B89-806D4C763A87}" type="slidenum">
              <a:rPr lang="nl-NL" smtClean="0"/>
              <a:pPr algn="r"/>
              <a:t>23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410F8C51-FEA1-A028-298D-04A7EA788D76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1366838" y="1800000"/>
            <a:ext cx="6410325" cy="3597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0721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fade/>
      </p:transition>
    </mc:Choice>
    <mc:Fallback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900"/>
              <a:t>Diversiteit blijft beperkt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90604" y="1600200"/>
            <a:ext cx="7840880" cy="501161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nl-BE" sz="1800"/>
              <a:t>48% van de voorzieningen heeft werknemer(s) met migratieachtergrond in dienst.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nl-BE" sz="1800"/>
              <a:t>30% stelt minimum 1 WN met (</a:t>
            </a:r>
            <a:r>
              <a:rPr lang="nl-BE" sz="1800" err="1"/>
              <a:t>arbeids</a:t>
            </a:r>
            <a:r>
              <a:rPr lang="nl-BE" sz="1800"/>
              <a:t>)handicap te werk.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nl-BE" sz="180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72F8320-998D-224E-8B89-806D4C763A87}" type="slidenum">
              <a:rPr lang="nl-NL" smtClean="0"/>
              <a:pPr algn="r"/>
              <a:t>24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8A34FF00-E2C4-13F4-CAA4-3A32DE8D8170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171575" y="2561927"/>
            <a:ext cx="6800850" cy="3598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39938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fade/>
      </p:transition>
    </mc:Choice>
    <mc:Fallback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900"/>
              <a:t>Conclusies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90604" y="1534884"/>
            <a:ext cx="7498640" cy="501161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nl-BE" sz="2200"/>
              <a:t>Deeltijds werk neemt verder toe</a:t>
            </a:r>
          </a:p>
          <a:p>
            <a:pPr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nl-BE" sz="2200"/>
              <a:t>Veel contracten van onbepaalde duur</a:t>
            </a:r>
          </a:p>
          <a:p>
            <a:pPr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nl-BE" sz="2200"/>
              <a:t>Top leeftijdscurve bereikt</a:t>
            </a:r>
          </a:p>
          <a:p>
            <a:pPr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nl-BE" sz="2200"/>
              <a:t>Afname ziekteverzuim</a:t>
            </a:r>
          </a:p>
          <a:p>
            <a:pPr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nl-BE" sz="22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Verandering van job op eigen initiatief blijft hoger</a:t>
            </a:r>
            <a:endParaRPr lang="nl-BE" sz="22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nl-BE" sz="2200"/>
              <a:t>Geen evolutie op vlak van diversiteit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72F8320-998D-224E-8B89-806D4C763A87}" type="slidenum">
              <a:rPr lang="nl-NL" smtClean="0"/>
              <a:pPr algn="r"/>
              <a:t>25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40195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fade/>
      </p:transition>
    </mc:Choice>
    <mc:Fallback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Afbeelding 12" descr="Powerpoint-8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kstvak 5"/>
          <p:cNvSpPr txBox="1"/>
          <p:nvPr/>
        </p:nvSpPr>
        <p:spPr>
          <a:xfrm>
            <a:off x="2650065" y="2218583"/>
            <a:ext cx="5799666" cy="154888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ts val="416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3800" b="1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Vrijwilligers 2021-2023</a:t>
            </a:r>
          </a:p>
          <a:p>
            <a:pPr marL="0" marR="0" lvl="0" indent="0" algn="l" defTabSz="457200" rtl="0" eaLnBrk="1" fontAlgn="auto" latinLnBrk="0" hangingPunct="1">
              <a:lnSpc>
                <a:spcPts val="416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BE" sz="3800" b="1" i="1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ts val="416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2000" b="1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Steekproef van 87 voorzieningen</a:t>
            </a:r>
          </a:p>
        </p:txBody>
      </p:sp>
      <p:sp>
        <p:nvSpPr>
          <p:cNvPr id="5" name="Tekstvak 4"/>
          <p:cNvSpPr txBox="1"/>
          <p:nvPr/>
        </p:nvSpPr>
        <p:spPr>
          <a:xfrm>
            <a:off x="2650065" y="5228894"/>
            <a:ext cx="5477933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Brussel /  </a:t>
            </a:r>
            <a:fld id="{4BB7AD5D-8950-C24F-9CFC-724CF94B29C7}" type="datetime3">
              <a:rPr kumimoji="0" lang="nl-BE" sz="2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23.09.24</a:t>
            </a:fld>
            <a:endParaRPr kumimoji="0" lang="nl-NL" sz="2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2F8320-998D-224E-8B89-806D4C763A87}" type="slidenum">
              <a:rPr kumimoji="0" lang="nl-N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12593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fade/>
      </p:transition>
    </mc:Choice>
    <mc:Fallback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/>
              <a:t>1. Steekproef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2F8320-998D-224E-8B89-806D4C763A87}" type="slidenum">
              <a:rPr kumimoji="0" lang="nl-N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175AE8D0-593A-682D-8EEE-05AB6FBF2834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045355" y="1917631"/>
            <a:ext cx="7053291" cy="1440000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D3D396D7-FFB8-6959-EE3F-6447DB8EA107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2055605" y="3857624"/>
            <a:ext cx="5032790" cy="169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70475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fade/>
      </p:transition>
    </mc:Choice>
    <mc:Fallback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/>
              <a:t>2. Diversiteit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2F8320-998D-224E-8B89-806D4C763A87}" type="slidenum">
              <a:rPr kumimoji="0" lang="nl-N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921F40A8-746A-EC59-1CB1-7403BE9638F8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31402" y="1980000"/>
            <a:ext cx="8784000" cy="2830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9528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fade/>
      </p:transition>
    </mc:Choice>
    <mc:Fallback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/>
              <a:t>3. Omvang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2F8320-998D-224E-8B89-806D4C763A87}" type="slidenum">
              <a:rPr kumimoji="0" lang="nl-N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</a:t>
            </a:fld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035CA34F-1A4F-BD25-0619-84BE8E857BA7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80000" y="1980000"/>
            <a:ext cx="8784000" cy="1961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71846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fade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BE"/>
              <a:t>Deeltijds werk neemt verder toe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72F8320-998D-224E-8B89-806D4C763A87}" type="slidenum">
              <a:rPr lang="nl-NL" smtClean="0"/>
              <a:pPr algn="r"/>
              <a:t>3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7B2AE5C0-3F0E-7DE3-67E8-12DE616A3673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1349375" y="2520000"/>
            <a:ext cx="6446838" cy="3598862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449F7A1A-6B0C-6C71-9C74-D0A884282E51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563365" y="1296000"/>
            <a:ext cx="8017270" cy="9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1203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fade/>
      </p:transition>
    </mc:Choice>
    <mc:Fallback>
      <p:transition spd="slow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/>
              <a:t>4. Taken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2F8320-998D-224E-8B89-806D4C763A87}" type="slidenum">
              <a:rPr kumimoji="0" lang="nl-N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</a:t>
            </a:fld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3E8A43EE-DFD9-DF44-B3A6-4EE71F9C4081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80000" y="1980000"/>
            <a:ext cx="8784000" cy="1528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5288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fade/>
      </p:transition>
    </mc:Choice>
    <mc:Fallback>
      <p:transition spd="slow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/>
              <a:t>5. Kostenvergoeding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2F8320-998D-224E-8B89-806D4C763A87}" type="slidenum">
              <a:rPr kumimoji="0" lang="nl-N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</a:t>
            </a:fld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E47A8569-CBE2-929B-BF03-63F2589880B1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80000" y="1980000"/>
            <a:ext cx="8784000" cy="1528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1711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fade/>
      </p:transition>
    </mc:Choice>
    <mc:Fallback>
      <p:transition spd="slow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 descr="Powerpoint-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72F8320-998D-224E-8B89-806D4C763A87}" type="slidenum">
              <a:rPr lang="nl-NL" smtClean="0"/>
              <a:pPr algn="r"/>
              <a:t>32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68523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fade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NL" sz="3700"/>
              <a:t>Aandeel contracten onbepaalde duur blijft op hoog niveau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72F8320-998D-224E-8B89-806D4C763A87}" type="slidenum">
              <a:rPr lang="nl-NL" smtClean="0"/>
              <a:pPr algn="r"/>
              <a:t>4</a:t>
            </a:fld>
            <a:endParaRPr lang="nl-NL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C9C526E6-C4BF-BCF8-4DC7-F0A7726234A2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162720" y="1476000"/>
            <a:ext cx="8818560" cy="972000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202DBF5C-526E-4145-3198-A6CDBD74E0F7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1352550" y="2593152"/>
            <a:ext cx="6438900" cy="3598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85852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fade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NL" sz="3700"/>
              <a:t>Gemiddelde </a:t>
            </a:r>
            <a:r>
              <a:rPr lang="nl-NL" sz="3700" err="1"/>
              <a:t>jobtime</a:t>
            </a:r>
            <a:r>
              <a:rPr lang="nl-NL" sz="3700"/>
              <a:t> van 0,82 VTE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72F8320-998D-224E-8B89-806D4C763A87}" type="slidenum">
              <a:rPr lang="nl-NL" smtClean="0"/>
              <a:pPr algn="r"/>
              <a:t>5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8913D948-5A14-2DE9-9755-DBCC082DD733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1036837" y="1296000"/>
            <a:ext cx="7070327" cy="972000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7EB2177A-2169-CB34-8AE1-2C4DF63B38CD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1357313" y="2520000"/>
            <a:ext cx="6430962" cy="3598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1195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fade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BE"/>
              <a:t>Bijna 11% is langdurig afwezig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90603" y="1600201"/>
            <a:ext cx="7828932" cy="4955344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nl-BE" sz="2400"/>
              <a:t>2.492 VTE afwezig op 31 december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nl-BE" sz="2400"/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nl-BE" sz="2400"/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nl-BE" sz="2400"/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nl-BE" sz="2400"/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nl-BE" sz="2400"/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nl-BE" sz="2400"/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nl-BE" sz="2400"/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nl-BE" sz="1800"/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nl-BE" sz="2000"/>
              <a:t>Door tijdskrediet waren eind 2023 387 VTE afwezig. Door ziekte waren 1.122 VTE afwezig en door zwangerschap nog eens 428 VTE.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nl-BE" sz="240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72F8320-998D-224E-8B89-806D4C763A87}" type="slidenum">
              <a:rPr lang="nl-NL" smtClean="0"/>
              <a:pPr algn="r"/>
              <a:t>6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28044F6-1950-40A6-7E68-D24043841E9F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1497012" y="2052000"/>
            <a:ext cx="6878078" cy="33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8230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fade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90603" y="274638"/>
            <a:ext cx="7924799" cy="1143000"/>
          </a:xfrm>
        </p:spPr>
        <p:txBody>
          <a:bodyPr>
            <a:noAutofit/>
          </a:bodyPr>
          <a:lstStyle/>
          <a:p>
            <a:r>
              <a:rPr lang="nl-BE" sz="3700"/>
              <a:t>66% deeltijds werk o.b.v. reële prestaties</a:t>
            </a:r>
            <a:endParaRPr lang="nl-NL" sz="370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90603" y="1600201"/>
            <a:ext cx="7150507" cy="4955344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nl-BE" sz="2400"/>
              <a:t>Deeltijds werk o.b.v. reële prestaties ligt 7% hoger dan wat blijkt uit de contractuele gegevens (bv. door deeltijds tijdskrediet of ouderschapsverlof).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72F8320-998D-224E-8B89-806D4C763A87}" type="slidenum">
              <a:rPr lang="nl-NL" smtClean="0"/>
              <a:pPr algn="r"/>
              <a:t>7</a:t>
            </a:fld>
            <a:endParaRPr lang="nl-NL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56749E38-DA69-50F7-39BF-EBAC0285E5C5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360488" y="2808000"/>
            <a:ext cx="6421437" cy="3240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5418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fade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/>
              <a:t>De gemiddelde leeftijd blijft stabiel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72F8320-998D-224E-8B89-806D4C763A87}" type="slidenum">
              <a:rPr lang="nl-NL" smtClean="0"/>
              <a:pPr algn="r"/>
              <a:t>8</a:t>
            </a:fld>
            <a:endParaRPr lang="nl-NL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8DF10AEC-DB89-7F48-F841-438814307A4A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790618" y="1296000"/>
            <a:ext cx="7562764" cy="1476000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163B15D4-0D50-17DA-A1D9-C215082F9D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4251" y="2880000"/>
            <a:ext cx="5995498" cy="32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17934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fade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/>
              <a:t>Aandeel 50-plussers in dalende lijn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72F8320-998D-224E-8B89-806D4C763A87}" type="slidenum">
              <a:rPr lang="nl-NL" smtClean="0"/>
              <a:pPr algn="r"/>
              <a:t>9</a:t>
            </a:fld>
            <a:endParaRPr lang="nl-NL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8F8D03DB-3594-276B-1B18-3F0F1CE86C2D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1222375" y="2052638"/>
            <a:ext cx="6699250" cy="3598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44860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fade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owerpoint.pptx" id="{53ED0AED-8F17-4791-9CC6-3F96529B107A}" vid="{18F9CDF9-788B-4246-847A-1598AD151E6C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2018 logo presentatie Vlaams Welzijnsverbond</Template>
  <TotalTime>0</TotalTime>
  <Words>929</Words>
  <Application>Microsoft Office PowerPoint</Application>
  <PresentationFormat>Diavoorstelling (4:3)</PresentationFormat>
  <Paragraphs>165</Paragraphs>
  <Slides>32</Slides>
  <Notes>13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32</vt:i4>
      </vt:variant>
    </vt:vector>
  </HeadingPairs>
  <TitlesOfParts>
    <vt:vector size="36" baseType="lpstr">
      <vt:lpstr>Arial</vt:lpstr>
      <vt:lpstr>Calibri</vt:lpstr>
      <vt:lpstr>Wingdings</vt:lpstr>
      <vt:lpstr>Office-thema</vt:lpstr>
      <vt:lpstr>PowerPoint-presentatie</vt:lpstr>
      <vt:lpstr>Steekproef</vt:lpstr>
      <vt:lpstr>Deeltijds werk neemt verder toe</vt:lpstr>
      <vt:lpstr>Aandeel contracten onbepaalde duur blijft op hoog niveau</vt:lpstr>
      <vt:lpstr>Gemiddelde jobtime van 0,82 VTE</vt:lpstr>
      <vt:lpstr>Bijna 11% is langdurig afwezig</vt:lpstr>
      <vt:lpstr>66% deeltijds werk o.b.v. reële prestaties</vt:lpstr>
      <vt:lpstr>De gemiddelde leeftijd blijft stabiel</vt:lpstr>
      <vt:lpstr>Aandeel 50-plussers in dalende lijn</vt:lpstr>
      <vt:lpstr>Groei bij jonge en oudere werknemers</vt:lpstr>
      <vt:lpstr>Projectie personeelsbestand naar 2028</vt:lpstr>
      <vt:lpstr>Aantal dienstjaren bij huidige werkgever in dalende lijn</vt:lpstr>
      <vt:lpstr>Ook de baremieke anciënniteit daalt licht</vt:lpstr>
      <vt:lpstr>Verschuivingen in opleidingsniveau</vt:lpstr>
      <vt:lpstr>Tijd voor opleiding neemt toe</vt:lpstr>
      <vt:lpstr>Arbeidsverzuim voor het eerst gedaald</vt:lpstr>
      <vt:lpstr>Afname kort en lang ziekteverzuim</vt:lpstr>
      <vt:lpstr>Afname ziekteverzuim in de meeste sectoren</vt:lpstr>
      <vt:lpstr>Minder thematisch verlof en tijdskrediet</vt:lpstr>
      <vt:lpstr>Toename personeelsverloop</vt:lpstr>
      <vt:lpstr>Naar welke sector stroomt men uit?</vt:lpstr>
      <vt:lpstr>Inschakeling van jobstudenten</vt:lpstr>
      <vt:lpstr>Gemiddeld 18% mannen en 82% vrouwen </vt:lpstr>
      <vt:lpstr>Diversiteit blijft beperkt</vt:lpstr>
      <vt:lpstr>Conclusies</vt:lpstr>
      <vt:lpstr>PowerPoint-presentatie</vt:lpstr>
      <vt:lpstr>1. Steekproef</vt:lpstr>
      <vt:lpstr>2. Diversiteit</vt:lpstr>
      <vt:lpstr>3. Omvang</vt:lpstr>
      <vt:lpstr>4. Taken</vt:lpstr>
      <vt:lpstr>5. Kostenvergoeding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Steven De Looze</dc:creator>
  <cp:lastModifiedBy>Steven Delooze</cp:lastModifiedBy>
  <cp:revision>1</cp:revision>
  <dcterms:created xsi:type="dcterms:W3CDTF">2018-07-23T12:58:31Z</dcterms:created>
  <dcterms:modified xsi:type="dcterms:W3CDTF">2024-09-23T13:29:17Z</dcterms:modified>
</cp:coreProperties>
</file>