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7" r:id="rId2"/>
    <p:sldId id="272" r:id="rId3"/>
    <p:sldId id="271" r:id="rId4"/>
    <p:sldId id="277" r:id="rId5"/>
    <p:sldId id="278" r:id="rId6"/>
    <p:sldId id="282" r:id="rId7"/>
    <p:sldId id="283" r:id="rId8"/>
    <p:sldId id="285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B3"/>
    <a:srgbClr val="666666"/>
    <a:srgbClr val="E6E6E6"/>
    <a:srgbClr val="007186"/>
    <a:srgbClr val="D75821"/>
    <a:srgbClr val="636463"/>
    <a:srgbClr val="4CB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09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23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5731B-C63C-4345-A8DB-9368A7A99696}" type="datetimeFigureOut">
              <a:rPr lang="nl-BE" smtClean="0"/>
              <a:t>30/05/2016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148AA-C28B-4FE5-B3F1-333C8CB4E5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806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48AA-C28B-4FE5-B3F1-333C8CB4E5ED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218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48AA-C28B-4FE5-B3F1-333C8CB4E5ED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208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48AA-C28B-4FE5-B3F1-333C8CB4E5E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208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48AA-C28B-4FE5-B3F1-333C8CB4E5E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208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48AA-C28B-4FE5-B3F1-333C8CB4E5ED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2082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48AA-C28B-4FE5-B3F1-333C8CB4E5E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208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48AA-C28B-4FE5-B3F1-333C8CB4E5ED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2082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48AA-C28B-4FE5-B3F1-333C8CB4E5ED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208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48AA-C28B-4FE5-B3F1-333C8CB4E5ED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208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1662" y="1166286"/>
            <a:ext cx="7717999" cy="60482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65300" y="2082131"/>
            <a:ext cx="4755492" cy="195210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4000" baseline="0">
                <a:solidFill>
                  <a:schemeClr val="bg1"/>
                </a:solidFill>
                <a:latin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Titel presentatie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765300" y="3125866"/>
            <a:ext cx="4755492" cy="596878"/>
          </a:xfrm>
          <a:prstGeom prst="rect">
            <a:avLst/>
          </a:prstGeom>
        </p:spPr>
        <p:txBody>
          <a:bodyPr vert="horz"/>
          <a:lstStyle>
            <a:lvl1pPr algn="l">
              <a:defRPr sz="2400" baseline="0">
                <a:solidFill>
                  <a:srgbClr val="636463"/>
                </a:solidFill>
                <a:latin typeface="Helvetica Light"/>
              </a:defRPr>
            </a:lvl1pPr>
          </a:lstStyle>
          <a:p>
            <a:r>
              <a:rPr lang="nl-BE" dirty="0" smtClean="0"/>
              <a:t>Datum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" y="466585"/>
            <a:ext cx="3402408" cy="34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007186"/>
                </a:solidFill>
                <a:latin typeface="Helvetica Light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288" y="1600200"/>
            <a:ext cx="354051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65626" y="6289949"/>
            <a:ext cx="4577256" cy="403361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400" baseline="0">
                <a:solidFill>
                  <a:srgbClr val="007186"/>
                </a:solidFill>
                <a:latin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Titel presentatie - 01/01/2016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4398963" cy="4525963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636463"/>
                </a:solidFill>
                <a:latin typeface="Helvetica Light"/>
              </a:defRPr>
            </a:lvl1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198" y="6289949"/>
            <a:ext cx="113428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3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007186"/>
                </a:solidFill>
                <a:latin typeface="Helvetica Light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636463"/>
                </a:solidFill>
                <a:latin typeface="Helvetica Light"/>
              </a:defRPr>
            </a:lvl1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nl-NL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65626" y="6289949"/>
            <a:ext cx="4577256" cy="403361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400" baseline="0">
                <a:solidFill>
                  <a:srgbClr val="007186"/>
                </a:solidFill>
                <a:latin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Titel presentatie - 01/01/2016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198" y="6289949"/>
            <a:ext cx="113428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9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27556" y="6085922"/>
            <a:ext cx="959244" cy="6355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4A6FD-EE11-A34E-9654-EE0CA62C064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5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5750" y="775157"/>
            <a:ext cx="2590800" cy="2505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>
          <a:xfrm>
            <a:off x="3765298" y="2596481"/>
            <a:ext cx="5378701" cy="23755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l-BE" sz="4400" dirty="0"/>
              <a:t>“Uw werkplek wordt uw merkplek”</a:t>
            </a:r>
            <a:br>
              <a:rPr lang="nl-BE" sz="4400" dirty="0"/>
            </a:br>
            <a:r>
              <a:rPr lang="nl-BE" sz="2400" dirty="0"/>
              <a:t>Inclusief ondernemen komt uit de </a:t>
            </a:r>
            <a:r>
              <a:rPr lang="nl-BE" sz="2400" dirty="0" smtClean="0"/>
              <a:t>kast</a:t>
            </a:r>
          </a:p>
          <a:p>
            <a:pPr>
              <a:spcBef>
                <a:spcPts val="0"/>
              </a:spcBef>
            </a:pPr>
            <a:r>
              <a:rPr lang="nl-BE" sz="2400" dirty="0" smtClean="0"/>
              <a:t>17 </a:t>
            </a:r>
            <a:r>
              <a:rPr lang="nl-BE" sz="2400" dirty="0"/>
              <a:t>juni 2016</a:t>
            </a:r>
            <a:br>
              <a:rPr lang="nl-BE" sz="2400" dirty="0"/>
            </a:br>
            <a:endParaRPr lang="nl-BE" sz="900" cap="small" dirty="0" smtClean="0"/>
          </a:p>
          <a:p>
            <a:pPr>
              <a:spcBef>
                <a:spcPts val="0"/>
              </a:spcBef>
            </a:pPr>
            <a:endParaRPr lang="nl-BE" sz="900" cap="small" dirty="0"/>
          </a:p>
          <a:p>
            <a:pPr>
              <a:spcBef>
                <a:spcPts val="0"/>
              </a:spcBef>
            </a:pPr>
            <a:endParaRPr lang="nl-NL" sz="1400" cap="small" dirty="0" smtClean="0"/>
          </a:p>
          <a:p>
            <a:pPr>
              <a:spcBef>
                <a:spcPts val="0"/>
              </a:spcBef>
            </a:pPr>
            <a:endParaRPr lang="nl-NL" sz="1400" cap="small" dirty="0" smtClean="0"/>
          </a:p>
          <a:p>
            <a:pPr>
              <a:spcBef>
                <a:spcPts val="0"/>
              </a:spcBef>
            </a:pPr>
            <a:r>
              <a:rPr lang="nl-NL" sz="1400" cap="small" dirty="0" err="1" smtClean="0"/>
              <a:t>bert</a:t>
            </a:r>
            <a:r>
              <a:rPr lang="nl-NL" sz="1400" cap="small" dirty="0" smtClean="0"/>
              <a:t> </a:t>
            </a:r>
            <a:r>
              <a:rPr lang="nl-NL" sz="1400" cap="small" dirty="0" err="1" smtClean="0"/>
              <a:t>boone</a:t>
            </a:r>
            <a:r>
              <a:rPr lang="nl-NL" sz="1400" cap="small" dirty="0" smtClean="0"/>
              <a:t>, dagelijks bestuurder de werkplekarchitecten</a:t>
            </a:r>
            <a:endParaRPr lang="nl-BE" sz="3200" cap="small" dirty="0" smtClean="0"/>
          </a:p>
          <a:p>
            <a:endParaRPr lang="nl-NL" sz="3600" dirty="0"/>
          </a:p>
          <a:p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"/>
          <a:stretch/>
        </p:blipFill>
        <p:spPr>
          <a:xfrm>
            <a:off x="495300" y="982037"/>
            <a:ext cx="6048375" cy="112298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4074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2"/>
          </p:nvPr>
        </p:nvSpPr>
        <p:spPr>
          <a:xfrm>
            <a:off x="565625" y="6289949"/>
            <a:ext cx="7673499" cy="403361"/>
          </a:xfrm>
        </p:spPr>
        <p:txBody>
          <a:bodyPr/>
          <a:lstStyle/>
          <a:p>
            <a:r>
              <a:rPr lang="nl-BE" dirty="0">
                <a:solidFill>
                  <a:srgbClr val="0094B3"/>
                </a:solidFill>
              </a:rPr>
              <a:t>"Uw werkplek wordt uw merkplek” | </a:t>
            </a:r>
            <a:r>
              <a:rPr lang="nl-BE" dirty="0" smtClean="0">
                <a:solidFill>
                  <a:srgbClr val="0094B3"/>
                </a:solidFill>
              </a:rPr>
              <a:t>17 </a:t>
            </a:r>
            <a:r>
              <a:rPr lang="nl-BE" dirty="0">
                <a:solidFill>
                  <a:srgbClr val="0094B3"/>
                </a:solidFill>
              </a:rPr>
              <a:t>juni </a:t>
            </a:r>
            <a:r>
              <a:rPr lang="nl-BE" dirty="0" smtClean="0">
                <a:solidFill>
                  <a:srgbClr val="0094B3"/>
                </a:solidFill>
              </a:rPr>
              <a:t>2016</a:t>
            </a:r>
            <a:endParaRPr lang="nl-BE" dirty="0">
              <a:solidFill>
                <a:srgbClr val="0094B3"/>
              </a:solidFill>
            </a:endParaRPr>
          </a:p>
        </p:txBody>
      </p:sp>
      <p:sp>
        <p:nvSpPr>
          <p:cNvPr id="5" name="AutoShape 2" descr="https://cdn.scratch.mit.edu/static/site/users/avatars/173/257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48" y="2387075"/>
            <a:ext cx="4325904" cy="365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7"/>
            <a:ext cx="8229600" cy="331523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nl-BE" dirty="0">
                <a:solidFill>
                  <a:srgbClr val="0094B3"/>
                </a:solidFill>
              </a:rPr>
              <a:t>“Het bedrijf van de toekomst </a:t>
            </a:r>
            <a:r>
              <a:rPr lang="nl-BE" dirty="0" smtClean="0">
                <a:solidFill>
                  <a:srgbClr val="0094B3"/>
                </a:solidFill>
              </a:rPr>
              <a:t/>
            </a:r>
            <a:br>
              <a:rPr lang="nl-BE" dirty="0" smtClean="0">
                <a:solidFill>
                  <a:srgbClr val="0094B3"/>
                </a:solidFill>
              </a:rPr>
            </a:br>
            <a:r>
              <a:rPr lang="nl-BE" dirty="0" smtClean="0">
                <a:solidFill>
                  <a:srgbClr val="0094B3"/>
                </a:solidFill>
              </a:rPr>
              <a:t>ziet </a:t>
            </a:r>
            <a:r>
              <a:rPr lang="nl-BE" dirty="0">
                <a:solidFill>
                  <a:srgbClr val="0094B3"/>
                </a:solidFill>
              </a:rPr>
              <a:t>er anders uit</a:t>
            </a:r>
            <a:r>
              <a:rPr lang="nl-BE" dirty="0" smtClean="0">
                <a:solidFill>
                  <a:srgbClr val="0094B3"/>
                </a:solidFill>
              </a:rPr>
              <a:t>”</a:t>
            </a:r>
          </a:p>
          <a:p>
            <a:r>
              <a:rPr lang="nl-BE" sz="3000" dirty="0" smtClean="0">
                <a:solidFill>
                  <a:srgbClr val="0094B3"/>
                </a:solidFill>
              </a:rPr>
              <a:t>Inclusief onderwijs -  Duaal leren - Werkplekleren</a:t>
            </a:r>
            <a:r>
              <a:rPr lang="nl-NL" sz="3000" dirty="0" smtClean="0">
                <a:solidFill>
                  <a:srgbClr val="0094B3"/>
                </a:solidFill>
              </a:rPr>
              <a:t/>
            </a:r>
            <a:br>
              <a:rPr lang="nl-NL" sz="3000" dirty="0" smtClean="0">
                <a:solidFill>
                  <a:srgbClr val="0094B3"/>
                </a:solidFill>
              </a:rPr>
            </a:br>
            <a:endParaRPr lang="nl-NL" sz="3000" dirty="0">
              <a:solidFill>
                <a:srgbClr val="0094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2"/>
          </p:nvPr>
        </p:nvSpPr>
        <p:spPr>
          <a:xfrm>
            <a:off x="565625" y="6289949"/>
            <a:ext cx="7673499" cy="403361"/>
          </a:xfrm>
        </p:spPr>
        <p:txBody>
          <a:bodyPr/>
          <a:lstStyle/>
          <a:p>
            <a:r>
              <a:rPr lang="nl-BE" dirty="0">
                <a:solidFill>
                  <a:srgbClr val="0094B3"/>
                </a:solidFill>
              </a:rPr>
              <a:t>"Uw werkplek wordt uw merkplek” | 17 juni 2016</a:t>
            </a:r>
            <a:endParaRPr lang="nl-BE" dirty="0">
              <a:solidFill>
                <a:srgbClr val="0094B3"/>
              </a:solidFill>
            </a:endParaRPr>
          </a:p>
        </p:txBody>
      </p:sp>
      <p:sp>
        <p:nvSpPr>
          <p:cNvPr id="5" name="AutoShape 2" descr="https://cdn.scratch.mit.edu/static/site/users/avatars/173/257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22856" r="23155" b="9143"/>
          <a:stretch/>
        </p:blipFill>
        <p:spPr bwMode="auto">
          <a:xfrm>
            <a:off x="1878560" y="1323975"/>
            <a:ext cx="5386881" cy="45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7"/>
            <a:ext cx="8229600" cy="331523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nl-BE" dirty="0" smtClean="0">
                <a:solidFill>
                  <a:srgbClr val="0094B3"/>
                </a:solidFill>
              </a:rPr>
              <a:t>De ijsberg van verschillen</a:t>
            </a:r>
            <a:endParaRPr lang="nl-NL" sz="3000" dirty="0">
              <a:solidFill>
                <a:srgbClr val="0094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2"/>
          </p:nvPr>
        </p:nvSpPr>
        <p:spPr>
          <a:xfrm>
            <a:off x="565625" y="6289949"/>
            <a:ext cx="7673499" cy="403361"/>
          </a:xfrm>
        </p:spPr>
        <p:txBody>
          <a:bodyPr/>
          <a:lstStyle/>
          <a:p>
            <a:r>
              <a:rPr lang="nl-BE" dirty="0">
                <a:solidFill>
                  <a:srgbClr val="0094B3"/>
                </a:solidFill>
              </a:rPr>
              <a:t>"Uw werkplek wordt uw merkplek” | 17 juni 2016</a:t>
            </a:r>
            <a:endParaRPr lang="nl-BE" dirty="0">
              <a:solidFill>
                <a:srgbClr val="0094B3"/>
              </a:solidFill>
            </a:endParaRPr>
          </a:p>
        </p:txBody>
      </p:sp>
      <p:sp>
        <p:nvSpPr>
          <p:cNvPr id="5" name="AutoShape 2" descr="https://cdn.scratch.mit.edu/static/site/users/avatars/173/257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9" r="1331"/>
          <a:stretch/>
        </p:blipFill>
        <p:spPr bwMode="auto">
          <a:xfrm>
            <a:off x="1524000" y="885825"/>
            <a:ext cx="6096000" cy="46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7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2"/>
          </p:nvPr>
        </p:nvSpPr>
        <p:spPr>
          <a:xfrm>
            <a:off x="565625" y="6289949"/>
            <a:ext cx="7673499" cy="403361"/>
          </a:xfrm>
        </p:spPr>
        <p:txBody>
          <a:bodyPr/>
          <a:lstStyle/>
          <a:p>
            <a:r>
              <a:rPr lang="nl-BE" dirty="0">
                <a:solidFill>
                  <a:srgbClr val="0094B3"/>
                </a:solidFill>
              </a:rPr>
              <a:t>"Uw werkplek wordt uw merkplek” | 17 juni 2016</a:t>
            </a:r>
            <a:endParaRPr lang="nl-BE" dirty="0">
              <a:solidFill>
                <a:srgbClr val="0094B3"/>
              </a:solidFill>
            </a:endParaRPr>
          </a:p>
        </p:txBody>
      </p:sp>
      <p:sp>
        <p:nvSpPr>
          <p:cNvPr id="5" name="AutoShape 2" descr="https://cdn.scratch.mit.edu/static/site/users/avatars/173/257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81163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94B3"/>
                </a:solidFill>
              </a:rPr>
              <a:t>“De werkvloer bepaalt het succes.”</a:t>
            </a:r>
            <a:br>
              <a:rPr lang="nl-NL" dirty="0" smtClean="0">
                <a:solidFill>
                  <a:srgbClr val="0094B3"/>
                </a:solidFill>
              </a:rPr>
            </a:br>
            <a:r>
              <a:rPr lang="nl-NL" sz="3000" dirty="0" err="1" smtClean="0">
                <a:solidFill>
                  <a:srgbClr val="0094B3"/>
                </a:solidFill>
              </a:rPr>
              <a:t>Jobkorting</a:t>
            </a:r>
            <a:r>
              <a:rPr lang="nl-NL" sz="3000" dirty="0" smtClean="0">
                <a:solidFill>
                  <a:srgbClr val="0094B3"/>
                </a:solidFill>
              </a:rPr>
              <a:t> </a:t>
            </a:r>
            <a:r>
              <a:rPr lang="nl-NL" sz="3000" dirty="0">
                <a:solidFill>
                  <a:srgbClr val="0094B3"/>
                </a:solidFill>
              </a:rPr>
              <a:t>én kwalitatieve ondersteuning</a:t>
            </a:r>
            <a:r>
              <a:rPr lang="nl-NL" sz="3000" dirty="0" smtClean="0">
                <a:solidFill>
                  <a:srgbClr val="0094B3"/>
                </a:solidFill>
              </a:rPr>
              <a:t/>
            </a:r>
            <a:br>
              <a:rPr lang="nl-NL" sz="3000" dirty="0" smtClean="0">
                <a:solidFill>
                  <a:srgbClr val="0094B3"/>
                </a:solidFill>
              </a:rPr>
            </a:br>
            <a:endParaRPr lang="nl-NL" sz="3000" dirty="0">
              <a:solidFill>
                <a:srgbClr val="0094B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592791" y="2071500"/>
            <a:ext cx="5958418" cy="3961440"/>
            <a:chOff x="1466849" y="2071500"/>
            <a:chExt cx="5958418" cy="3961440"/>
          </a:xfrm>
        </p:grpSpPr>
        <p:pic>
          <p:nvPicPr>
            <p:cNvPr id="8" name="Picture 2" descr="http://www.clearycougars.com/images/2015-16/Cleary%20Men's%20Soccer%20Team%20Circl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31" t="5280" r="30982"/>
            <a:stretch/>
          </p:blipFill>
          <p:spPr bwMode="auto">
            <a:xfrm>
              <a:off x="4944533" y="2071500"/>
              <a:ext cx="2480734" cy="3961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849" y="2071819"/>
              <a:ext cx="2640747" cy="39611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52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2"/>
          </p:nvPr>
        </p:nvSpPr>
        <p:spPr>
          <a:xfrm>
            <a:off x="565625" y="6289949"/>
            <a:ext cx="7673499" cy="403361"/>
          </a:xfrm>
        </p:spPr>
        <p:txBody>
          <a:bodyPr/>
          <a:lstStyle/>
          <a:p>
            <a:r>
              <a:rPr lang="nl-BE" dirty="0">
                <a:solidFill>
                  <a:srgbClr val="0094B3"/>
                </a:solidFill>
              </a:rPr>
              <a:t>"Uw werkplek wordt uw merkplek” | 17 juni 2016</a:t>
            </a:r>
            <a:endParaRPr lang="nl-BE" dirty="0">
              <a:solidFill>
                <a:srgbClr val="0094B3"/>
              </a:solidFill>
            </a:endParaRPr>
          </a:p>
        </p:txBody>
      </p:sp>
      <p:sp>
        <p:nvSpPr>
          <p:cNvPr id="5" name="AutoShape 2" descr="https://cdn.scratch.mit.edu/static/site/users/avatars/173/257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81163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94B3"/>
                </a:solidFill>
              </a:rPr>
              <a:t>“Investeer met tijd &amp; ruimte”</a:t>
            </a:r>
            <a:br>
              <a:rPr lang="nl-NL" dirty="0" smtClean="0">
                <a:solidFill>
                  <a:srgbClr val="0094B3"/>
                </a:solidFill>
              </a:rPr>
            </a:br>
            <a:r>
              <a:rPr lang="nl-NL" sz="3000" dirty="0" smtClean="0">
                <a:solidFill>
                  <a:srgbClr val="0094B3"/>
                </a:solidFill>
              </a:rPr>
              <a:t>Stageformules </a:t>
            </a:r>
            <a:r>
              <a:rPr lang="nl-NL" sz="3000" dirty="0">
                <a:solidFill>
                  <a:srgbClr val="0094B3"/>
                </a:solidFill>
              </a:rPr>
              <a:t>en werkplekleren</a:t>
            </a:r>
          </a:p>
        </p:txBody>
      </p:sp>
      <p:pic>
        <p:nvPicPr>
          <p:cNvPr id="7" name="Picture 6" descr="https://www.ijustloveit.co.uk/images/products/personalised-map-clock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 bwMode="auto">
          <a:xfrm>
            <a:off x="2092325" y="2260599"/>
            <a:ext cx="4959351" cy="30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2"/>
          </p:nvPr>
        </p:nvSpPr>
        <p:spPr>
          <a:xfrm>
            <a:off x="565625" y="6289949"/>
            <a:ext cx="7673499" cy="403361"/>
          </a:xfrm>
        </p:spPr>
        <p:txBody>
          <a:bodyPr/>
          <a:lstStyle/>
          <a:p>
            <a:r>
              <a:rPr lang="nl-BE" dirty="0">
                <a:solidFill>
                  <a:srgbClr val="0094B3"/>
                </a:solidFill>
              </a:rPr>
              <a:t>"Uw werkplek wordt uw merkplek” | 17 juni 2016</a:t>
            </a:r>
            <a:endParaRPr lang="nl-BE" dirty="0">
              <a:solidFill>
                <a:srgbClr val="0094B3"/>
              </a:solidFill>
            </a:endParaRPr>
          </a:p>
        </p:txBody>
      </p:sp>
      <p:sp>
        <p:nvSpPr>
          <p:cNvPr id="5" name="AutoShape 2" descr="https://cdn.scratch.mit.edu/static/site/users/avatars/173/257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74" y="1316429"/>
            <a:ext cx="4417852" cy="44178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811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94B3"/>
                </a:solidFill>
              </a:rPr>
              <a:t>Investeren </a:t>
            </a:r>
            <a:r>
              <a:rPr lang="nl-NL" dirty="0" smtClean="0">
                <a:solidFill>
                  <a:srgbClr val="0094B3"/>
                </a:solidFill>
              </a:rPr>
              <a:t>i.p.v. kost-denken</a:t>
            </a:r>
            <a:endParaRPr lang="nl-NL" sz="3000" dirty="0">
              <a:solidFill>
                <a:srgbClr val="0094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2"/>
          </p:nvPr>
        </p:nvSpPr>
        <p:spPr>
          <a:xfrm>
            <a:off x="565625" y="6289949"/>
            <a:ext cx="7673499" cy="403361"/>
          </a:xfrm>
        </p:spPr>
        <p:txBody>
          <a:bodyPr/>
          <a:lstStyle/>
          <a:p>
            <a:r>
              <a:rPr lang="nl-BE" dirty="0">
                <a:solidFill>
                  <a:srgbClr val="0094B3"/>
                </a:solidFill>
              </a:rPr>
              <a:t>"Uw werkplek wordt uw merkplek” | 17 juni 2016</a:t>
            </a:r>
            <a:endParaRPr lang="nl-BE" dirty="0">
              <a:solidFill>
                <a:srgbClr val="0094B3"/>
              </a:solidFill>
            </a:endParaRPr>
          </a:p>
        </p:txBody>
      </p:sp>
      <p:sp>
        <p:nvSpPr>
          <p:cNvPr id="5" name="AutoShape 2" descr="https://cdn.scratch.mit.edu/static/site/users/avatars/173/257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81163"/>
          </a:xfrm>
        </p:spPr>
        <p:txBody>
          <a:bodyPr/>
          <a:lstStyle/>
          <a:p>
            <a:pPr algn="ctr"/>
            <a:r>
              <a:rPr lang="nl-BE" dirty="0" smtClean="0">
                <a:solidFill>
                  <a:srgbClr val="0094B3"/>
                </a:solidFill>
              </a:rPr>
              <a:t>Uit </a:t>
            </a:r>
            <a:r>
              <a:rPr lang="nl-BE" dirty="0">
                <a:solidFill>
                  <a:srgbClr val="0094B3"/>
                </a:solidFill>
              </a:rPr>
              <a:t>de kast komen </a:t>
            </a:r>
            <a:r>
              <a:rPr lang="nl-BE" dirty="0" smtClean="0">
                <a:solidFill>
                  <a:srgbClr val="0094B3"/>
                </a:solidFill>
              </a:rPr>
              <a:t>als </a:t>
            </a:r>
            <a:br>
              <a:rPr lang="nl-BE" dirty="0" smtClean="0">
                <a:solidFill>
                  <a:srgbClr val="0094B3"/>
                </a:solidFill>
              </a:rPr>
            </a:br>
            <a:r>
              <a:rPr lang="nl-BE" dirty="0" smtClean="0">
                <a:solidFill>
                  <a:srgbClr val="0094B3"/>
                </a:solidFill>
              </a:rPr>
              <a:t>inclusieve </a:t>
            </a:r>
            <a:r>
              <a:rPr lang="nl-BE" dirty="0">
                <a:solidFill>
                  <a:srgbClr val="0094B3"/>
                </a:solidFill>
              </a:rPr>
              <a:t>ondernemer</a:t>
            </a:r>
            <a:endParaRPr lang="nl-NL" dirty="0">
              <a:solidFill>
                <a:srgbClr val="0094B3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93" y="2879979"/>
            <a:ext cx="6574813" cy="11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2"/>
          </p:nvPr>
        </p:nvSpPr>
        <p:spPr>
          <a:xfrm>
            <a:off x="565625" y="6289949"/>
            <a:ext cx="7673499" cy="403361"/>
          </a:xfrm>
        </p:spPr>
        <p:txBody>
          <a:bodyPr/>
          <a:lstStyle/>
          <a:p>
            <a:r>
              <a:rPr lang="nl-BE" dirty="0">
                <a:solidFill>
                  <a:srgbClr val="0094B3"/>
                </a:solidFill>
              </a:rPr>
              <a:t>"Uw werkplek wordt uw merkplek” | 17 juni 2016</a:t>
            </a:r>
            <a:endParaRPr lang="nl-BE" dirty="0">
              <a:solidFill>
                <a:srgbClr val="0094B3"/>
              </a:solidFill>
            </a:endParaRPr>
          </a:p>
        </p:txBody>
      </p:sp>
      <p:sp>
        <p:nvSpPr>
          <p:cNvPr id="5" name="AutoShape 2" descr="https://cdn.scratch.mit.edu/static/site/users/avatars/173/257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549" y="2856970"/>
            <a:ext cx="7258051" cy="16811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94B3"/>
                </a:solidFill>
              </a:rPr>
              <a:t/>
            </a:r>
            <a:br>
              <a:rPr lang="nl-NL" dirty="0">
                <a:solidFill>
                  <a:srgbClr val="0094B3"/>
                </a:solidFill>
              </a:rPr>
            </a:br>
            <a:r>
              <a:rPr lang="nl-NL" dirty="0" smtClean="0">
                <a:solidFill>
                  <a:srgbClr val="666666"/>
                </a:solidFill>
              </a:rPr>
              <a:t>www.dewerkplekarchitecten.be</a:t>
            </a:r>
            <a:r>
              <a:rPr lang="nl-NL" sz="3000" dirty="0" smtClean="0"/>
              <a:t/>
            </a:r>
            <a:br>
              <a:rPr lang="nl-NL" sz="3000" dirty="0" smtClean="0"/>
            </a:br>
            <a:endParaRPr lang="nl-NL" sz="3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2167860"/>
            <a:ext cx="7534275" cy="137821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740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4">
      <a:dk1>
        <a:srgbClr val="FFFFFE"/>
      </a:dk1>
      <a:lt1>
        <a:srgbClr val="FFFFFE"/>
      </a:lt1>
      <a:dk2>
        <a:srgbClr val="FFFFFE"/>
      </a:dk2>
      <a:lt2>
        <a:srgbClr val="FFFFFE"/>
      </a:lt2>
      <a:accent1>
        <a:srgbClr val="172539"/>
      </a:accent1>
      <a:accent2>
        <a:srgbClr val="12698E"/>
      </a:accent2>
      <a:accent3>
        <a:srgbClr val="E28B23"/>
      </a:accent3>
      <a:accent4>
        <a:srgbClr val="FFFFFE"/>
      </a:accent4>
      <a:accent5>
        <a:srgbClr val="FFFFFE"/>
      </a:accent5>
      <a:accent6>
        <a:srgbClr val="FFFFFE"/>
      </a:accent6>
      <a:hlink>
        <a:srgbClr val="FFFFFE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510</TotalTime>
  <Words>137</Words>
  <Application>Microsoft Office PowerPoint</Application>
  <PresentationFormat>Diavoorstelling (4:3)</PresentationFormat>
  <Paragraphs>31</Paragraphs>
  <Slides>9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Default Theme</vt:lpstr>
      <vt:lpstr>PowerPoint-presentatie</vt:lpstr>
      <vt:lpstr>PowerPoint-presentatie</vt:lpstr>
      <vt:lpstr>PowerPoint-presentatie</vt:lpstr>
      <vt:lpstr>PowerPoint-presentatie</vt:lpstr>
      <vt:lpstr>“De werkvloer bepaalt het succes.” Jobkorting én kwalitatieve ondersteuning </vt:lpstr>
      <vt:lpstr>“Investeer met tijd &amp; ruimte” Stageformules en werkplekleren</vt:lpstr>
      <vt:lpstr>Investeren i.p.v. kost-denken</vt:lpstr>
      <vt:lpstr>Uit de kast komen als  inclusieve ondernemer</vt:lpstr>
      <vt:lpstr> www.dewerkplekarchitecten.be </vt:lpstr>
    </vt:vector>
  </TitlesOfParts>
  <Company>Commotie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Dirk Breesch</dc:creator>
  <cp:lastModifiedBy>Marieke Vandenberghe</cp:lastModifiedBy>
  <cp:revision>53</cp:revision>
  <dcterms:created xsi:type="dcterms:W3CDTF">2015-04-01T08:36:40Z</dcterms:created>
  <dcterms:modified xsi:type="dcterms:W3CDTF">2016-05-30T07:33:40Z</dcterms:modified>
</cp:coreProperties>
</file>