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5780A-5FD6-4C3B-9B9F-2635A9E46ACD}" type="datetimeFigureOut">
              <a:rPr lang="nl-NL" smtClean="0"/>
              <a:t>25-10-2012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84BCD-F05E-4799-820A-5142BF7030A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7ABA50-BEE6-4D52-BD68-E842C170D54A}" type="datetime1">
              <a:rPr lang="nl-NL" smtClean="0"/>
              <a:t>25-10-2012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9A838-6B61-41D3-8264-CC58AC11BBFF}" type="datetime1">
              <a:rPr lang="nl-NL" smtClean="0"/>
              <a:t>25-10-2012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46A322-13F2-438C-BF1A-D40D407BD682}" type="datetime1">
              <a:rPr lang="nl-NL" smtClean="0"/>
              <a:t>25-10-2012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52E579-8237-41AD-B7FC-8779A177AD38}" type="datetime1">
              <a:rPr lang="nl-NL" smtClean="0"/>
              <a:t>25-10-2012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B82944-5B34-44E7-9298-773A19F216AD}" type="datetime1">
              <a:rPr lang="nl-NL" smtClean="0"/>
              <a:t>25-10-2012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A5941-823A-4512-B462-87A350FED3B3}" type="datetime1">
              <a:rPr lang="nl-NL" smtClean="0"/>
              <a:t>25-10-2012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35E97-BA4D-429C-940E-B4094F758937}" type="datetime1">
              <a:rPr lang="nl-NL" smtClean="0"/>
              <a:t>25-10-2012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0BAB75-7C01-48DF-8A38-3EA11F7C21A6}" type="datetime1">
              <a:rPr lang="nl-NL" smtClean="0"/>
              <a:t>25-10-2012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40204-1392-40B0-B90A-23ABD7E728E9}" type="datetime1">
              <a:rPr lang="nl-NL" smtClean="0"/>
              <a:t>25-10-2012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159959-94DA-4DA4-844C-D811975F10C2}" type="datetime1">
              <a:rPr lang="nl-NL" smtClean="0"/>
              <a:t>25-10-2012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CAFC86-70D2-4088-8C6B-F4661A2C47F1}" type="datetime1">
              <a:rPr lang="nl-NL" smtClean="0"/>
              <a:t>25-10-2012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E27BB3-5EF6-4C47-915E-D3F0BD5C40F2}" type="datetime1">
              <a:rPr lang="nl-NL" smtClean="0"/>
              <a:t>25-10-2012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935074-0EF8-4998-8EEA-A960DEAD4F2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68761"/>
            <a:ext cx="7774632" cy="2088231"/>
          </a:xfrm>
        </p:spPr>
        <p:txBody>
          <a:bodyPr>
            <a:normAutofit/>
          </a:bodyPr>
          <a:lstStyle/>
          <a:p>
            <a:pPr algn="ctr"/>
            <a:r>
              <a:rPr lang="nl-BE" sz="4000" dirty="0" smtClean="0"/>
              <a:t>Continuïteit van zorgrelaties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67544" y="3429000"/>
            <a:ext cx="8208912" cy="172819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nl-BE" sz="3200" dirty="0" smtClean="0"/>
              <a:t>Een zorgethische benadering</a:t>
            </a:r>
          </a:p>
          <a:p>
            <a:endParaRPr lang="nl-BE" dirty="0"/>
          </a:p>
          <a:p>
            <a:pPr algn="r"/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Dominiek Lootens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z="1600" dirty="0" err="1" smtClean="0"/>
              <a:t>CCV</a:t>
            </a:r>
            <a:r>
              <a:rPr lang="nl-NL" sz="1600" dirty="0" smtClean="0"/>
              <a:t> regio Caritas</a:t>
            </a:r>
            <a:endParaRPr lang="nl-NL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Politieke benadering</a:t>
            </a:r>
          </a:p>
          <a:p>
            <a:r>
              <a:rPr lang="nl-BE" dirty="0" smtClean="0"/>
              <a:t>Juridische benadering</a:t>
            </a:r>
          </a:p>
          <a:p>
            <a:r>
              <a:rPr lang="nl-BE" dirty="0" smtClean="0"/>
              <a:t>Zorgethische benadering</a:t>
            </a:r>
          </a:p>
          <a:p>
            <a:endParaRPr lang="nl-BE" dirty="0" smtClean="0"/>
          </a:p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</a:t>
            </a:r>
            <a:r>
              <a:rPr lang="nl-BE" dirty="0" smtClean="0"/>
              <a:t>elke benadering?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Zorgrelatie centraal</a:t>
            </a:r>
          </a:p>
          <a:p>
            <a:r>
              <a:rPr lang="nl-BE" dirty="0" smtClean="0"/>
              <a:t>Integraal mensbeeld</a:t>
            </a:r>
          </a:p>
          <a:p>
            <a:r>
              <a:rPr lang="nl-BE" dirty="0" smtClean="0"/>
              <a:t>Zorgrationaliteit</a:t>
            </a:r>
          </a:p>
          <a:p>
            <a:r>
              <a:rPr lang="nl-BE" dirty="0" smtClean="0"/>
              <a:t>Deugden</a:t>
            </a:r>
          </a:p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Zorgethische benadering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Zich zorgen maken om (aandacht)</a:t>
            </a:r>
          </a:p>
          <a:p>
            <a:r>
              <a:rPr lang="nl-BE" dirty="0" smtClean="0"/>
              <a:t>Zorg op zich nemen (verantwoordelijkheid)</a:t>
            </a:r>
          </a:p>
          <a:p>
            <a:r>
              <a:rPr lang="nl-BE" dirty="0" smtClean="0"/>
              <a:t>Zorg verlenen (competentie)</a:t>
            </a:r>
          </a:p>
          <a:p>
            <a:r>
              <a:rPr lang="nl-BE" dirty="0" smtClean="0"/>
              <a:t>Zorg ontvangen (responsiviteit)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Fasen van zorg (</a:t>
            </a:r>
            <a:r>
              <a:rPr lang="nl-BE" dirty="0" err="1" smtClean="0"/>
              <a:t>Tronto</a:t>
            </a:r>
            <a:r>
              <a:rPr lang="nl-BE" dirty="0" smtClean="0"/>
              <a:t>)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Omgaan met de cliënt en het cliëntsysteem</a:t>
            </a:r>
          </a:p>
          <a:p>
            <a:r>
              <a:rPr lang="nl-BE" dirty="0" smtClean="0"/>
              <a:t>V</a:t>
            </a:r>
            <a:r>
              <a:rPr lang="nl-BE" dirty="0" smtClean="0"/>
              <a:t>oorziening en samenwerking tussen voorzieningen</a:t>
            </a:r>
          </a:p>
          <a:p>
            <a:r>
              <a:rPr lang="nl-BE" dirty="0" smtClean="0"/>
              <a:t>Overheid en reglementering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Aanbevelingen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Levensfase </a:t>
            </a:r>
          </a:p>
          <a:p>
            <a:r>
              <a:rPr lang="nl-BE" dirty="0" smtClean="0"/>
              <a:t>Preventie en vroegtijdige hulpverlening</a:t>
            </a:r>
          </a:p>
          <a:p>
            <a:r>
              <a:rPr lang="nl-BE" dirty="0" smtClean="0"/>
              <a:t>Pleegzorg</a:t>
            </a:r>
          </a:p>
          <a:p>
            <a:r>
              <a:rPr lang="nl-BE" dirty="0" smtClean="0"/>
              <a:t>Sociaal netwerk</a:t>
            </a:r>
          </a:p>
          <a:p>
            <a:r>
              <a:rPr lang="nl-BE" dirty="0" smtClean="0"/>
              <a:t>Inspraak en participatie</a:t>
            </a:r>
          </a:p>
          <a:p>
            <a:r>
              <a:rPr lang="nl-BE" dirty="0" smtClean="0"/>
              <a:t>Vertrouwensrelatie </a:t>
            </a:r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z="4000" dirty="0" smtClean="0"/>
              <a:t>Cliënt en cliëntsysteem</a:t>
            </a:r>
            <a:endParaRPr lang="nl-NL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Professionele zorg</a:t>
            </a:r>
          </a:p>
          <a:p>
            <a:r>
              <a:rPr lang="nl-BE" dirty="0" smtClean="0"/>
              <a:t>Sociaal netwerk</a:t>
            </a:r>
          </a:p>
          <a:p>
            <a:r>
              <a:rPr lang="nl-BE" dirty="0" smtClean="0"/>
              <a:t>Aandachtsbegeleider</a:t>
            </a:r>
          </a:p>
          <a:p>
            <a:r>
              <a:rPr lang="nl-BE" dirty="0" smtClean="0"/>
              <a:t>Teamwerking</a:t>
            </a:r>
          </a:p>
          <a:p>
            <a:r>
              <a:rPr lang="nl-BE" dirty="0" smtClean="0"/>
              <a:t>Doorverwijzing</a:t>
            </a:r>
          </a:p>
          <a:p>
            <a:r>
              <a:rPr lang="nl-BE" dirty="0" smtClean="0"/>
              <a:t>Personeelsbeleid </a:t>
            </a:r>
          </a:p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Voorziening(en)</a:t>
            </a:r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Zorg als politieke categorie (</a:t>
            </a:r>
            <a:r>
              <a:rPr lang="nl-BE" dirty="0" err="1" smtClean="0"/>
              <a:t>Tronto</a:t>
            </a:r>
            <a:r>
              <a:rPr lang="nl-BE" dirty="0" smtClean="0"/>
              <a:t>)</a:t>
            </a:r>
          </a:p>
          <a:p>
            <a:r>
              <a:rPr lang="nl-BE" dirty="0" smtClean="0"/>
              <a:t>Initiatief &amp; verantwoordelijkheid</a:t>
            </a:r>
          </a:p>
          <a:p>
            <a:r>
              <a:rPr lang="nl-BE" dirty="0" smtClean="0"/>
              <a:t>Hulpverleningscontracten</a:t>
            </a:r>
          </a:p>
          <a:p>
            <a:r>
              <a:rPr lang="nl-BE" dirty="0" smtClean="0"/>
              <a:t>Modulering</a:t>
            </a:r>
          </a:p>
          <a:p>
            <a:r>
              <a:rPr lang="nl-BE" dirty="0" smtClean="0"/>
              <a:t>Integrale jeugdzorg</a:t>
            </a:r>
          </a:p>
          <a:p>
            <a:r>
              <a:rPr lang="nl-BE" dirty="0" smtClean="0"/>
              <a:t>Persoonlijk assistentiebudget</a:t>
            </a:r>
          </a:p>
          <a:p>
            <a:r>
              <a:rPr lang="nl-BE" dirty="0" smtClean="0"/>
              <a:t>Ambulante hulpverlening</a:t>
            </a:r>
          </a:p>
          <a:p>
            <a:r>
              <a:rPr lang="nl-BE" dirty="0" smtClean="0"/>
              <a:t>Regionale spreiding</a:t>
            </a:r>
          </a:p>
          <a:p>
            <a:r>
              <a:rPr lang="nl-BE" dirty="0" smtClean="0"/>
              <a:t>Nazorg </a:t>
            </a:r>
          </a:p>
          <a:p>
            <a:endParaRPr lang="nl-BE" dirty="0" smtClean="0"/>
          </a:p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CCV regio Caritas</a:t>
            </a:r>
            <a:endParaRPr lang="nl-NL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000" dirty="0" smtClean="0"/>
              <a:t>O</a:t>
            </a:r>
            <a:r>
              <a:rPr lang="nl-BE" sz="4000" dirty="0" smtClean="0"/>
              <a:t>verheid &amp; reglementering</a:t>
            </a:r>
            <a:endParaRPr lang="nl-NL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</TotalTime>
  <Words>142</Words>
  <Application>Microsoft Office PowerPoint</Application>
  <PresentationFormat>Diavoorstelling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Concours</vt:lpstr>
      <vt:lpstr>Continuïteit van zorgrelaties</vt:lpstr>
      <vt:lpstr>Welke benadering?</vt:lpstr>
      <vt:lpstr>Zorgethische benadering</vt:lpstr>
      <vt:lpstr>Fasen van zorg (Tronto)</vt:lpstr>
      <vt:lpstr>Aanbevelingen</vt:lpstr>
      <vt:lpstr>Cliënt en cliëntsysteem</vt:lpstr>
      <vt:lpstr>Voorziening(en)</vt:lpstr>
      <vt:lpstr>Overheid &amp; reglementering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Continuïteit van zorgrelaties</dc:title>
  <dc:creator> </dc:creator>
  <cp:lastModifiedBy> </cp:lastModifiedBy>
  <cp:revision>1</cp:revision>
  <dcterms:created xsi:type="dcterms:W3CDTF">2012-10-25T07:49:08Z</dcterms:created>
  <dcterms:modified xsi:type="dcterms:W3CDTF">2012-10-25T09:23:03Z</dcterms:modified>
</cp:coreProperties>
</file>