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98" r:id="rId2"/>
    <p:sldId id="257" r:id="rId3"/>
    <p:sldId id="258" r:id="rId4"/>
    <p:sldId id="300" r:id="rId5"/>
    <p:sldId id="301" r:id="rId6"/>
    <p:sldId id="314" r:id="rId7"/>
    <p:sldId id="315" r:id="rId8"/>
    <p:sldId id="303" r:id="rId9"/>
    <p:sldId id="316" r:id="rId10"/>
    <p:sldId id="304" r:id="rId11"/>
    <p:sldId id="306" r:id="rId12"/>
    <p:sldId id="299" r:id="rId13"/>
    <p:sldId id="320" r:id="rId14"/>
    <p:sldId id="312" r:id="rId15"/>
    <p:sldId id="319" r:id="rId16"/>
    <p:sldId id="313" r:id="rId17"/>
    <p:sldId id="317" r:id="rId18"/>
    <p:sldId id="318" r:id="rId19"/>
    <p:sldId id="308" r:id="rId20"/>
    <p:sldId id="309" r:id="rId21"/>
    <p:sldId id="310" r:id="rId22"/>
    <p:sldId id="305" r:id="rId23"/>
    <p:sldId id="321" r:id="rId24"/>
    <p:sldId id="323" r:id="rId25"/>
    <p:sldId id="322" r:id="rId26"/>
    <p:sldId id="32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18.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9.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6FEE5-1BA8-45EB-8AA9-8EFDCD24E2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D8DB38-8AE6-4D10-BE8B-2D101EFF3C83}">
      <dgm:prSet/>
      <dgm:spPr/>
      <dgm:t>
        <a:bodyPr/>
        <a:lstStyle/>
        <a:p>
          <a:pPr>
            <a:lnSpc>
              <a:spcPct val="100000"/>
            </a:lnSpc>
            <a:defRPr cap="all"/>
          </a:pPr>
          <a:r>
            <a:rPr lang="nl-BE"/>
            <a:t>Verslag afwerken </a:t>
          </a:r>
          <a:endParaRPr lang="en-US"/>
        </a:p>
      </dgm:t>
    </dgm:pt>
    <dgm:pt modelId="{316C3056-A3B1-4A31-A506-2D572B66B7C3}" type="parTrans" cxnId="{B7BDDB2B-42B1-4536-9292-13C4DE0EEEE3}">
      <dgm:prSet/>
      <dgm:spPr/>
      <dgm:t>
        <a:bodyPr/>
        <a:lstStyle/>
        <a:p>
          <a:endParaRPr lang="en-US"/>
        </a:p>
      </dgm:t>
    </dgm:pt>
    <dgm:pt modelId="{35D8D6E2-4C28-46A5-A92A-58E2323FDC9C}" type="sibTrans" cxnId="{B7BDDB2B-42B1-4536-9292-13C4DE0EEEE3}">
      <dgm:prSet/>
      <dgm:spPr/>
      <dgm:t>
        <a:bodyPr/>
        <a:lstStyle/>
        <a:p>
          <a:endParaRPr lang="en-US"/>
        </a:p>
      </dgm:t>
    </dgm:pt>
    <dgm:pt modelId="{ABA8ED79-7102-43BB-9D4A-5DE9CF51306C}">
      <dgm:prSet/>
      <dgm:spPr/>
      <dgm:t>
        <a:bodyPr/>
        <a:lstStyle/>
        <a:p>
          <a:pPr>
            <a:lnSpc>
              <a:spcPct val="100000"/>
            </a:lnSpc>
            <a:defRPr cap="all"/>
          </a:pPr>
          <a:r>
            <a:rPr lang="nl-BE"/>
            <a:t>Therapie voorbereiden </a:t>
          </a:r>
          <a:endParaRPr lang="en-US"/>
        </a:p>
      </dgm:t>
    </dgm:pt>
    <dgm:pt modelId="{E02B19CA-534E-49D8-B9FD-25B6C0BE1257}" type="parTrans" cxnId="{38D4CEDB-95A6-414C-A06B-1C39B02638CD}">
      <dgm:prSet/>
      <dgm:spPr/>
      <dgm:t>
        <a:bodyPr/>
        <a:lstStyle/>
        <a:p>
          <a:endParaRPr lang="en-US"/>
        </a:p>
      </dgm:t>
    </dgm:pt>
    <dgm:pt modelId="{77515452-22E8-47C0-8964-6847FBB172F1}" type="sibTrans" cxnId="{38D4CEDB-95A6-414C-A06B-1C39B02638CD}">
      <dgm:prSet/>
      <dgm:spPr/>
      <dgm:t>
        <a:bodyPr/>
        <a:lstStyle/>
        <a:p>
          <a:endParaRPr lang="en-US"/>
        </a:p>
      </dgm:t>
    </dgm:pt>
    <dgm:pt modelId="{B34DCD30-400E-4155-9D20-B815B59D2AA9}">
      <dgm:prSet/>
      <dgm:spPr/>
      <dgm:t>
        <a:bodyPr/>
        <a:lstStyle/>
        <a:p>
          <a:pPr>
            <a:lnSpc>
              <a:spcPct val="100000"/>
            </a:lnSpc>
            <a:defRPr cap="all"/>
          </a:pPr>
          <a:r>
            <a:rPr lang="nl-BE"/>
            <a:t>Oefenbundels maken </a:t>
          </a:r>
          <a:endParaRPr lang="en-US"/>
        </a:p>
      </dgm:t>
    </dgm:pt>
    <dgm:pt modelId="{32C5249B-5C4A-4F7B-976E-E3EE9CA6756F}" type="parTrans" cxnId="{6B5AC4AC-D85C-41A1-927A-7DF767DB3938}">
      <dgm:prSet/>
      <dgm:spPr/>
      <dgm:t>
        <a:bodyPr/>
        <a:lstStyle/>
        <a:p>
          <a:endParaRPr lang="en-US"/>
        </a:p>
      </dgm:t>
    </dgm:pt>
    <dgm:pt modelId="{69F25318-3845-475C-BFEC-8E6EC5B85C69}" type="sibTrans" cxnId="{6B5AC4AC-D85C-41A1-927A-7DF767DB3938}">
      <dgm:prSet/>
      <dgm:spPr/>
      <dgm:t>
        <a:bodyPr/>
        <a:lstStyle/>
        <a:p>
          <a:endParaRPr lang="en-US"/>
        </a:p>
      </dgm:t>
    </dgm:pt>
    <dgm:pt modelId="{79A39755-72C2-4498-B039-6626CA8EF5A6}">
      <dgm:prSet/>
      <dgm:spPr/>
      <dgm:t>
        <a:bodyPr/>
        <a:lstStyle/>
        <a:p>
          <a:pPr>
            <a:lnSpc>
              <a:spcPct val="100000"/>
            </a:lnSpc>
            <a:defRPr cap="all"/>
          </a:pPr>
          <a:r>
            <a:rPr lang="nl-BE"/>
            <a:t>Mails beantwoorden </a:t>
          </a:r>
          <a:endParaRPr lang="en-US"/>
        </a:p>
      </dgm:t>
    </dgm:pt>
    <dgm:pt modelId="{47F0E57C-8F2C-4BC0-8208-26C50F550D37}" type="parTrans" cxnId="{5CC343F3-84AD-4AF0-9C96-1D53106009CB}">
      <dgm:prSet/>
      <dgm:spPr/>
      <dgm:t>
        <a:bodyPr/>
        <a:lstStyle/>
        <a:p>
          <a:endParaRPr lang="en-US"/>
        </a:p>
      </dgm:t>
    </dgm:pt>
    <dgm:pt modelId="{4E43188E-B67C-46C1-A950-409952273DCF}" type="sibTrans" cxnId="{5CC343F3-84AD-4AF0-9C96-1D53106009CB}">
      <dgm:prSet/>
      <dgm:spPr/>
      <dgm:t>
        <a:bodyPr/>
        <a:lstStyle/>
        <a:p>
          <a:endParaRPr lang="en-US"/>
        </a:p>
      </dgm:t>
    </dgm:pt>
    <dgm:pt modelId="{010643F0-8D33-43A5-9239-5F492487A495}">
      <dgm:prSet/>
      <dgm:spPr/>
      <dgm:t>
        <a:bodyPr/>
        <a:lstStyle/>
        <a:p>
          <a:pPr>
            <a:lnSpc>
              <a:spcPct val="100000"/>
            </a:lnSpc>
            <a:defRPr cap="all"/>
          </a:pPr>
          <a:r>
            <a:rPr lang="nl-BE"/>
            <a:t>Intaketeam voorbereiden </a:t>
          </a:r>
          <a:endParaRPr lang="en-US"/>
        </a:p>
      </dgm:t>
    </dgm:pt>
    <dgm:pt modelId="{C6E11133-55EE-479F-81FA-7D905BD2BC60}" type="parTrans" cxnId="{0302C204-F49B-461C-9617-1DDBDE496A74}">
      <dgm:prSet/>
      <dgm:spPr/>
      <dgm:t>
        <a:bodyPr/>
        <a:lstStyle/>
        <a:p>
          <a:endParaRPr lang="en-US"/>
        </a:p>
      </dgm:t>
    </dgm:pt>
    <dgm:pt modelId="{E15B8B3A-6566-4E88-9125-96CEA8683D81}" type="sibTrans" cxnId="{0302C204-F49B-461C-9617-1DDBDE496A74}">
      <dgm:prSet/>
      <dgm:spPr/>
      <dgm:t>
        <a:bodyPr/>
        <a:lstStyle/>
        <a:p>
          <a:endParaRPr lang="en-US"/>
        </a:p>
      </dgm:t>
    </dgm:pt>
    <dgm:pt modelId="{99F95F55-5D12-4840-B47B-F6B853A8220F}">
      <dgm:prSet/>
      <dgm:spPr/>
      <dgm:t>
        <a:bodyPr/>
        <a:lstStyle/>
        <a:p>
          <a:pPr>
            <a:lnSpc>
              <a:spcPct val="100000"/>
            </a:lnSpc>
            <a:defRPr cap="all"/>
          </a:pPr>
          <a:r>
            <a:rPr lang="nl-BE"/>
            <a:t>Vragen aan een collega hoe het gaat</a:t>
          </a:r>
          <a:endParaRPr lang="en-US"/>
        </a:p>
      </dgm:t>
    </dgm:pt>
    <dgm:pt modelId="{15AFDE47-6B42-41FE-93C1-CB077B6A0E7C}" type="parTrans" cxnId="{7762E661-0ECB-4CBD-8D2D-6401D911C89B}">
      <dgm:prSet/>
      <dgm:spPr/>
      <dgm:t>
        <a:bodyPr/>
        <a:lstStyle/>
        <a:p>
          <a:endParaRPr lang="en-US"/>
        </a:p>
      </dgm:t>
    </dgm:pt>
    <dgm:pt modelId="{CFDED38F-0B6D-48BF-852C-D091D1F67D1B}" type="sibTrans" cxnId="{7762E661-0ECB-4CBD-8D2D-6401D911C89B}">
      <dgm:prSet/>
      <dgm:spPr/>
      <dgm:t>
        <a:bodyPr/>
        <a:lstStyle/>
        <a:p>
          <a:endParaRPr lang="en-US"/>
        </a:p>
      </dgm:t>
    </dgm:pt>
    <dgm:pt modelId="{55DB7341-7F97-4701-B5A6-9A7D6F0FF3B7}">
      <dgm:prSet/>
      <dgm:spPr/>
      <dgm:t>
        <a:bodyPr/>
        <a:lstStyle/>
        <a:p>
          <a:pPr>
            <a:lnSpc>
              <a:spcPct val="100000"/>
            </a:lnSpc>
            <a:defRPr cap="all"/>
          </a:pPr>
          <a:r>
            <a:rPr lang="nl-BE"/>
            <a:t>Bureau opruimen </a:t>
          </a:r>
          <a:endParaRPr lang="en-US"/>
        </a:p>
      </dgm:t>
    </dgm:pt>
    <dgm:pt modelId="{0B8126F3-60D0-412D-8EFD-3E51507762A9}" type="parTrans" cxnId="{80B6FF17-B796-4BC0-93E6-6E2E091A7BC7}">
      <dgm:prSet/>
      <dgm:spPr/>
      <dgm:t>
        <a:bodyPr/>
        <a:lstStyle/>
        <a:p>
          <a:endParaRPr lang="en-US"/>
        </a:p>
      </dgm:t>
    </dgm:pt>
    <dgm:pt modelId="{51352C0A-0C7E-40B8-9F05-701AD42DCB01}" type="sibTrans" cxnId="{80B6FF17-B796-4BC0-93E6-6E2E091A7BC7}">
      <dgm:prSet/>
      <dgm:spPr/>
      <dgm:t>
        <a:bodyPr/>
        <a:lstStyle/>
        <a:p>
          <a:endParaRPr lang="en-US"/>
        </a:p>
      </dgm:t>
    </dgm:pt>
    <dgm:pt modelId="{575D84A1-B70D-4109-B64B-AE5AE16E6FAA}" type="pres">
      <dgm:prSet presAssocID="{C906FEE5-1BA8-45EB-8AA9-8EFDCD24E218}" presName="root" presStyleCnt="0">
        <dgm:presLayoutVars>
          <dgm:dir/>
          <dgm:resizeHandles val="exact"/>
        </dgm:presLayoutVars>
      </dgm:prSet>
      <dgm:spPr/>
    </dgm:pt>
    <dgm:pt modelId="{9BB80013-6929-4279-98A1-3814AA6F0818}" type="pres">
      <dgm:prSet presAssocID="{17D8DB38-8AE6-4D10-BE8B-2D101EFF3C83}" presName="compNode" presStyleCnt="0"/>
      <dgm:spPr/>
    </dgm:pt>
    <dgm:pt modelId="{1805DE5F-092A-41EF-8DFC-9702AC6EE8C9}" type="pres">
      <dgm:prSet presAssocID="{17D8DB38-8AE6-4D10-BE8B-2D101EFF3C83}" presName="iconBgRect" presStyleLbl="bgShp" presStyleIdx="0" presStyleCnt="7"/>
      <dgm:spPr/>
    </dgm:pt>
    <dgm:pt modelId="{C37710A8-EF9D-4278-BE48-632A097D3B36}" type="pres">
      <dgm:prSet presAssocID="{17D8DB38-8AE6-4D10-BE8B-2D101EFF3C8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7F9CA92-786C-47F5-B704-32197A2EBACD}" type="pres">
      <dgm:prSet presAssocID="{17D8DB38-8AE6-4D10-BE8B-2D101EFF3C83}" presName="spaceRect" presStyleCnt="0"/>
      <dgm:spPr/>
    </dgm:pt>
    <dgm:pt modelId="{1221F414-BCEC-44B1-AA9B-F0C4C7269644}" type="pres">
      <dgm:prSet presAssocID="{17D8DB38-8AE6-4D10-BE8B-2D101EFF3C83}" presName="textRect" presStyleLbl="revTx" presStyleIdx="0" presStyleCnt="7">
        <dgm:presLayoutVars>
          <dgm:chMax val="1"/>
          <dgm:chPref val="1"/>
        </dgm:presLayoutVars>
      </dgm:prSet>
      <dgm:spPr/>
    </dgm:pt>
    <dgm:pt modelId="{DF8CEF20-5656-42E2-87EF-A2F08B0FB8EC}" type="pres">
      <dgm:prSet presAssocID="{35D8D6E2-4C28-46A5-A92A-58E2323FDC9C}" presName="sibTrans" presStyleCnt="0"/>
      <dgm:spPr/>
    </dgm:pt>
    <dgm:pt modelId="{A51F8364-A68C-4BD2-B3EA-48EE5EAEF90B}" type="pres">
      <dgm:prSet presAssocID="{ABA8ED79-7102-43BB-9D4A-5DE9CF51306C}" presName="compNode" presStyleCnt="0"/>
      <dgm:spPr/>
    </dgm:pt>
    <dgm:pt modelId="{E8AA373C-5EA0-4D04-8C83-6B0298E4C88E}" type="pres">
      <dgm:prSet presAssocID="{ABA8ED79-7102-43BB-9D4A-5DE9CF51306C}" presName="iconBgRect" presStyleLbl="bgShp" presStyleIdx="1" presStyleCnt="7"/>
      <dgm:spPr/>
    </dgm:pt>
    <dgm:pt modelId="{E3546955-47F2-4730-9B51-4C71A2F2F44B}" type="pres">
      <dgm:prSet presAssocID="{ABA8ED79-7102-43BB-9D4A-5DE9CF51306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FFB58A3-201A-4BF0-A485-225B2512014E}" type="pres">
      <dgm:prSet presAssocID="{ABA8ED79-7102-43BB-9D4A-5DE9CF51306C}" presName="spaceRect" presStyleCnt="0"/>
      <dgm:spPr/>
    </dgm:pt>
    <dgm:pt modelId="{F19678DC-9686-4BE1-9336-5A02B5B74512}" type="pres">
      <dgm:prSet presAssocID="{ABA8ED79-7102-43BB-9D4A-5DE9CF51306C}" presName="textRect" presStyleLbl="revTx" presStyleIdx="1" presStyleCnt="7">
        <dgm:presLayoutVars>
          <dgm:chMax val="1"/>
          <dgm:chPref val="1"/>
        </dgm:presLayoutVars>
      </dgm:prSet>
      <dgm:spPr/>
    </dgm:pt>
    <dgm:pt modelId="{D5217334-4FCD-4154-BFED-1C9F1F51B269}" type="pres">
      <dgm:prSet presAssocID="{77515452-22E8-47C0-8964-6847FBB172F1}" presName="sibTrans" presStyleCnt="0"/>
      <dgm:spPr/>
    </dgm:pt>
    <dgm:pt modelId="{9E70AA35-020C-441E-BE17-CC3EE7055CB4}" type="pres">
      <dgm:prSet presAssocID="{B34DCD30-400E-4155-9D20-B815B59D2AA9}" presName="compNode" presStyleCnt="0"/>
      <dgm:spPr/>
    </dgm:pt>
    <dgm:pt modelId="{66508411-06E0-4A10-8CE5-96317E801C9E}" type="pres">
      <dgm:prSet presAssocID="{B34DCD30-400E-4155-9D20-B815B59D2AA9}" presName="iconBgRect" presStyleLbl="bgShp" presStyleIdx="2" presStyleCnt="7"/>
      <dgm:spPr/>
    </dgm:pt>
    <dgm:pt modelId="{9CBFACD4-7A6C-482D-962E-C414197E401D}" type="pres">
      <dgm:prSet presAssocID="{B34DCD30-400E-4155-9D20-B815B59D2AA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ette"/>
        </a:ext>
      </dgm:extLst>
    </dgm:pt>
    <dgm:pt modelId="{3A91F962-F00C-4B9F-A3FB-54CA17F1BE94}" type="pres">
      <dgm:prSet presAssocID="{B34DCD30-400E-4155-9D20-B815B59D2AA9}" presName="spaceRect" presStyleCnt="0"/>
      <dgm:spPr/>
    </dgm:pt>
    <dgm:pt modelId="{6DEC1967-303F-4251-AFB9-17AD8C5CC8BB}" type="pres">
      <dgm:prSet presAssocID="{B34DCD30-400E-4155-9D20-B815B59D2AA9}" presName="textRect" presStyleLbl="revTx" presStyleIdx="2" presStyleCnt="7">
        <dgm:presLayoutVars>
          <dgm:chMax val="1"/>
          <dgm:chPref val="1"/>
        </dgm:presLayoutVars>
      </dgm:prSet>
      <dgm:spPr/>
    </dgm:pt>
    <dgm:pt modelId="{375D3732-9680-4F25-91F1-6F32358E3CE7}" type="pres">
      <dgm:prSet presAssocID="{69F25318-3845-475C-BFEC-8E6EC5B85C69}" presName="sibTrans" presStyleCnt="0"/>
      <dgm:spPr/>
    </dgm:pt>
    <dgm:pt modelId="{3962F535-694C-4E57-973E-2FDCDC27BF81}" type="pres">
      <dgm:prSet presAssocID="{79A39755-72C2-4498-B039-6626CA8EF5A6}" presName="compNode" presStyleCnt="0"/>
      <dgm:spPr/>
    </dgm:pt>
    <dgm:pt modelId="{C46CC307-E495-4A37-BE0B-38CD019DD813}" type="pres">
      <dgm:prSet presAssocID="{79A39755-72C2-4498-B039-6626CA8EF5A6}" presName="iconBgRect" presStyleLbl="bgShp" presStyleIdx="3" presStyleCnt="7"/>
      <dgm:spPr/>
    </dgm:pt>
    <dgm:pt modelId="{E8709D65-44B1-45BB-A251-50F85EE9AFAC}" type="pres">
      <dgm:prSet presAssocID="{79A39755-72C2-4498-B039-6626CA8EF5A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77F2BAA5-9532-4C78-9E4A-985AC295E855}" type="pres">
      <dgm:prSet presAssocID="{79A39755-72C2-4498-B039-6626CA8EF5A6}" presName="spaceRect" presStyleCnt="0"/>
      <dgm:spPr/>
    </dgm:pt>
    <dgm:pt modelId="{F92256EA-2C79-4D46-955A-1F555F96B6E5}" type="pres">
      <dgm:prSet presAssocID="{79A39755-72C2-4498-B039-6626CA8EF5A6}" presName="textRect" presStyleLbl="revTx" presStyleIdx="3" presStyleCnt="7">
        <dgm:presLayoutVars>
          <dgm:chMax val="1"/>
          <dgm:chPref val="1"/>
        </dgm:presLayoutVars>
      </dgm:prSet>
      <dgm:spPr/>
    </dgm:pt>
    <dgm:pt modelId="{B97AFE1D-CBCC-4C24-949C-ABF10E483167}" type="pres">
      <dgm:prSet presAssocID="{4E43188E-B67C-46C1-A950-409952273DCF}" presName="sibTrans" presStyleCnt="0"/>
      <dgm:spPr/>
    </dgm:pt>
    <dgm:pt modelId="{EE459C2C-CC8D-409F-B310-71461D19DABB}" type="pres">
      <dgm:prSet presAssocID="{010643F0-8D33-43A5-9239-5F492487A495}" presName="compNode" presStyleCnt="0"/>
      <dgm:spPr/>
    </dgm:pt>
    <dgm:pt modelId="{BE0F808F-979D-4A7F-BB4F-8F03C527D896}" type="pres">
      <dgm:prSet presAssocID="{010643F0-8D33-43A5-9239-5F492487A495}" presName="iconBgRect" presStyleLbl="bgShp" presStyleIdx="4" presStyleCnt="7"/>
      <dgm:spPr/>
    </dgm:pt>
    <dgm:pt modelId="{3CEA059A-22B4-42F4-8AAE-57BBFA186AE1}" type="pres">
      <dgm:prSet presAssocID="{010643F0-8D33-43A5-9239-5F492487A49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d Book"/>
        </a:ext>
      </dgm:extLst>
    </dgm:pt>
    <dgm:pt modelId="{F0F659C6-6E6F-4A3F-A37D-E7C840654D80}" type="pres">
      <dgm:prSet presAssocID="{010643F0-8D33-43A5-9239-5F492487A495}" presName="spaceRect" presStyleCnt="0"/>
      <dgm:spPr/>
    </dgm:pt>
    <dgm:pt modelId="{FFF20D7A-8BD1-44D6-A0CA-8CE48F37A559}" type="pres">
      <dgm:prSet presAssocID="{010643F0-8D33-43A5-9239-5F492487A495}" presName="textRect" presStyleLbl="revTx" presStyleIdx="4" presStyleCnt="7">
        <dgm:presLayoutVars>
          <dgm:chMax val="1"/>
          <dgm:chPref val="1"/>
        </dgm:presLayoutVars>
      </dgm:prSet>
      <dgm:spPr/>
    </dgm:pt>
    <dgm:pt modelId="{6D46569B-3FBC-4540-A8E2-51892DAEDD66}" type="pres">
      <dgm:prSet presAssocID="{E15B8B3A-6566-4E88-9125-96CEA8683D81}" presName="sibTrans" presStyleCnt="0"/>
      <dgm:spPr/>
    </dgm:pt>
    <dgm:pt modelId="{2D095D5B-D24F-4CB2-A9A4-8F0E397E6592}" type="pres">
      <dgm:prSet presAssocID="{99F95F55-5D12-4840-B47B-F6B853A8220F}" presName="compNode" presStyleCnt="0"/>
      <dgm:spPr/>
    </dgm:pt>
    <dgm:pt modelId="{DCA7D9F0-D48B-44A4-8843-1F72313A9E50}" type="pres">
      <dgm:prSet presAssocID="{99F95F55-5D12-4840-B47B-F6B853A8220F}" presName="iconBgRect" presStyleLbl="bgShp" presStyleIdx="5" presStyleCnt="7"/>
      <dgm:spPr/>
    </dgm:pt>
    <dgm:pt modelId="{05A1877F-B1A8-498F-9154-61C3CBCCA03C}" type="pres">
      <dgm:prSet presAssocID="{99F95F55-5D12-4840-B47B-F6B853A8220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fused Person"/>
        </a:ext>
      </dgm:extLst>
    </dgm:pt>
    <dgm:pt modelId="{645857DE-46F4-4D19-86C1-669599DFC8DA}" type="pres">
      <dgm:prSet presAssocID="{99F95F55-5D12-4840-B47B-F6B853A8220F}" presName="spaceRect" presStyleCnt="0"/>
      <dgm:spPr/>
    </dgm:pt>
    <dgm:pt modelId="{A1EBFA5A-7C78-408A-91B6-3E91C83E53B5}" type="pres">
      <dgm:prSet presAssocID="{99F95F55-5D12-4840-B47B-F6B853A8220F}" presName="textRect" presStyleLbl="revTx" presStyleIdx="5" presStyleCnt="7">
        <dgm:presLayoutVars>
          <dgm:chMax val="1"/>
          <dgm:chPref val="1"/>
        </dgm:presLayoutVars>
      </dgm:prSet>
      <dgm:spPr/>
    </dgm:pt>
    <dgm:pt modelId="{263A9F12-854E-423F-A25D-7553EBB9E2D0}" type="pres">
      <dgm:prSet presAssocID="{CFDED38F-0B6D-48BF-852C-D091D1F67D1B}" presName="sibTrans" presStyleCnt="0"/>
      <dgm:spPr/>
    </dgm:pt>
    <dgm:pt modelId="{9E974B98-5EA0-403F-B94E-9DDF9A390BF8}" type="pres">
      <dgm:prSet presAssocID="{55DB7341-7F97-4701-B5A6-9A7D6F0FF3B7}" presName="compNode" presStyleCnt="0"/>
      <dgm:spPr/>
    </dgm:pt>
    <dgm:pt modelId="{C6DA4DFC-CC44-4AE5-9A12-DECC6FAF4198}" type="pres">
      <dgm:prSet presAssocID="{55DB7341-7F97-4701-B5A6-9A7D6F0FF3B7}" presName="iconBgRect" presStyleLbl="bgShp" presStyleIdx="6" presStyleCnt="7"/>
      <dgm:spPr/>
    </dgm:pt>
    <dgm:pt modelId="{098C7B66-80D9-4512-BF0C-3D15B8F2CB77}" type="pres">
      <dgm:prSet presAssocID="{55DB7341-7F97-4701-B5A6-9A7D6F0FF3B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pen Folder"/>
        </a:ext>
      </dgm:extLst>
    </dgm:pt>
    <dgm:pt modelId="{F45B1B50-B61D-48AB-B037-7FABD7DBEF68}" type="pres">
      <dgm:prSet presAssocID="{55DB7341-7F97-4701-B5A6-9A7D6F0FF3B7}" presName="spaceRect" presStyleCnt="0"/>
      <dgm:spPr/>
    </dgm:pt>
    <dgm:pt modelId="{AC8FB14B-9B35-4FD2-B7AA-3AAF3A4378BE}" type="pres">
      <dgm:prSet presAssocID="{55DB7341-7F97-4701-B5A6-9A7D6F0FF3B7}" presName="textRect" presStyleLbl="revTx" presStyleIdx="6" presStyleCnt="7">
        <dgm:presLayoutVars>
          <dgm:chMax val="1"/>
          <dgm:chPref val="1"/>
        </dgm:presLayoutVars>
      </dgm:prSet>
      <dgm:spPr/>
    </dgm:pt>
  </dgm:ptLst>
  <dgm:cxnLst>
    <dgm:cxn modelId="{0302C204-F49B-461C-9617-1DDBDE496A74}" srcId="{C906FEE5-1BA8-45EB-8AA9-8EFDCD24E218}" destId="{010643F0-8D33-43A5-9239-5F492487A495}" srcOrd="4" destOrd="0" parTransId="{C6E11133-55EE-479F-81FA-7D905BD2BC60}" sibTransId="{E15B8B3A-6566-4E88-9125-96CEA8683D81}"/>
    <dgm:cxn modelId="{80B6FF17-B796-4BC0-93E6-6E2E091A7BC7}" srcId="{C906FEE5-1BA8-45EB-8AA9-8EFDCD24E218}" destId="{55DB7341-7F97-4701-B5A6-9A7D6F0FF3B7}" srcOrd="6" destOrd="0" parTransId="{0B8126F3-60D0-412D-8EFD-3E51507762A9}" sibTransId="{51352C0A-0C7E-40B8-9F05-701AD42DCB01}"/>
    <dgm:cxn modelId="{B7BDDB2B-42B1-4536-9292-13C4DE0EEEE3}" srcId="{C906FEE5-1BA8-45EB-8AA9-8EFDCD24E218}" destId="{17D8DB38-8AE6-4D10-BE8B-2D101EFF3C83}" srcOrd="0" destOrd="0" parTransId="{316C3056-A3B1-4A31-A506-2D572B66B7C3}" sibTransId="{35D8D6E2-4C28-46A5-A92A-58E2323FDC9C}"/>
    <dgm:cxn modelId="{4267C83E-6FFC-4829-B03E-D64E36DB936F}" type="presOf" srcId="{ABA8ED79-7102-43BB-9D4A-5DE9CF51306C}" destId="{F19678DC-9686-4BE1-9336-5A02B5B74512}" srcOrd="0" destOrd="0" presId="urn:microsoft.com/office/officeart/2018/5/layout/IconCircleLabelList"/>
    <dgm:cxn modelId="{7762E661-0ECB-4CBD-8D2D-6401D911C89B}" srcId="{C906FEE5-1BA8-45EB-8AA9-8EFDCD24E218}" destId="{99F95F55-5D12-4840-B47B-F6B853A8220F}" srcOrd="5" destOrd="0" parTransId="{15AFDE47-6B42-41FE-93C1-CB077B6A0E7C}" sibTransId="{CFDED38F-0B6D-48BF-852C-D091D1F67D1B}"/>
    <dgm:cxn modelId="{5D13E64F-5C30-4213-B69B-1CD605DD893C}" type="presOf" srcId="{010643F0-8D33-43A5-9239-5F492487A495}" destId="{FFF20D7A-8BD1-44D6-A0CA-8CE48F37A559}" srcOrd="0" destOrd="0" presId="urn:microsoft.com/office/officeart/2018/5/layout/IconCircleLabelList"/>
    <dgm:cxn modelId="{A048E850-4C27-4B4A-8F3C-D3763453AC7A}" type="presOf" srcId="{79A39755-72C2-4498-B039-6626CA8EF5A6}" destId="{F92256EA-2C79-4D46-955A-1F555F96B6E5}" srcOrd="0" destOrd="0" presId="urn:microsoft.com/office/officeart/2018/5/layout/IconCircleLabelList"/>
    <dgm:cxn modelId="{C67C6B9F-6582-4BEC-8E6D-9FD40564CB8D}" type="presOf" srcId="{C906FEE5-1BA8-45EB-8AA9-8EFDCD24E218}" destId="{575D84A1-B70D-4109-B64B-AE5AE16E6FAA}" srcOrd="0" destOrd="0" presId="urn:microsoft.com/office/officeart/2018/5/layout/IconCircleLabelList"/>
    <dgm:cxn modelId="{6B5AC4AC-D85C-41A1-927A-7DF767DB3938}" srcId="{C906FEE5-1BA8-45EB-8AA9-8EFDCD24E218}" destId="{B34DCD30-400E-4155-9D20-B815B59D2AA9}" srcOrd="2" destOrd="0" parTransId="{32C5249B-5C4A-4F7B-976E-E3EE9CA6756F}" sibTransId="{69F25318-3845-475C-BFEC-8E6EC5B85C69}"/>
    <dgm:cxn modelId="{98962AB3-1FE1-48C5-BE44-666B62604C70}" type="presOf" srcId="{B34DCD30-400E-4155-9D20-B815B59D2AA9}" destId="{6DEC1967-303F-4251-AFB9-17AD8C5CC8BB}" srcOrd="0" destOrd="0" presId="urn:microsoft.com/office/officeart/2018/5/layout/IconCircleLabelList"/>
    <dgm:cxn modelId="{70335BC5-2A9D-4BE1-9218-15770AEC63C5}" type="presOf" srcId="{55DB7341-7F97-4701-B5A6-9A7D6F0FF3B7}" destId="{AC8FB14B-9B35-4FD2-B7AA-3AAF3A4378BE}" srcOrd="0" destOrd="0" presId="urn:microsoft.com/office/officeart/2018/5/layout/IconCircleLabelList"/>
    <dgm:cxn modelId="{38D4CEDB-95A6-414C-A06B-1C39B02638CD}" srcId="{C906FEE5-1BA8-45EB-8AA9-8EFDCD24E218}" destId="{ABA8ED79-7102-43BB-9D4A-5DE9CF51306C}" srcOrd="1" destOrd="0" parTransId="{E02B19CA-534E-49D8-B9FD-25B6C0BE1257}" sibTransId="{77515452-22E8-47C0-8964-6847FBB172F1}"/>
    <dgm:cxn modelId="{91BE85E1-A6E0-419C-85E7-592167C15108}" type="presOf" srcId="{17D8DB38-8AE6-4D10-BE8B-2D101EFF3C83}" destId="{1221F414-BCEC-44B1-AA9B-F0C4C7269644}" srcOrd="0" destOrd="0" presId="urn:microsoft.com/office/officeart/2018/5/layout/IconCircleLabelList"/>
    <dgm:cxn modelId="{5CC343F3-84AD-4AF0-9C96-1D53106009CB}" srcId="{C906FEE5-1BA8-45EB-8AA9-8EFDCD24E218}" destId="{79A39755-72C2-4498-B039-6626CA8EF5A6}" srcOrd="3" destOrd="0" parTransId="{47F0E57C-8F2C-4BC0-8208-26C50F550D37}" sibTransId="{4E43188E-B67C-46C1-A950-409952273DCF}"/>
    <dgm:cxn modelId="{94A4D2FA-871B-477B-A9F8-6A7697A284B1}" type="presOf" srcId="{99F95F55-5D12-4840-B47B-F6B853A8220F}" destId="{A1EBFA5A-7C78-408A-91B6-3E91C83E53B5}" srcOrd="0" destOrd="0" presId="urn:microsoft.com/office/officeart/2018/5/layout/IconCircleLabelList"/>
    <dgm:cxn modelId="{CE392214-2E6D-4A70-B93D-FDCBF34468C0}" type="presParOf" srcId="{575D84A1-B70D-4109-B64B-AE5AE16E6FAA}" destId="{9BB80013-6929-4279-98A1-3814AA6F0818}" srcOrd="0" destOrd="0" presId="urn:microsoft.com/office/officeart/2018/5/layout/IconCircleLabelList"/>
    <dgm:cxn modelId="{91500A35-C92B-4180-B5BD-00C9B47C7E42}" type="presParOf" srcId="{9BB80013-6929-4279-98A1-3814AA6F0818}" destId="{1805DE5F-092A-41EF-8DFC-9702AC6EE8C9}" srcOrd="0" destOrd="0" presId="urn:microsoft.com/office/officeart/2018/5/layout/IconCircleLabelList"/>
    <dgm:cxn modelId="{BAD96316-45D6-452F-8E5D-2FB2CD8A1374}" type="presParOf" srcId="{9BB80013-6929-4279-98A1-3814AA6F0818}" destId="{C37710A8-EF9D-4278-BE48-632A097D3B36}" srcOrd="1" destOrd="0" presId="urn:microsoft.com/office/officeart/2018/5/layout/IconCircleLabelList"/>
    <dgm:cxn modelId="{9CC4319A-53CD-4630-8E67-D2685D929ED9}" type="presParOf" srcId="{9BB80013-6929-4279-98A1-3814AA6F0818}" destId="{07F9CA92-786C-47F5-B704-32197A2EBACD}" srcOrd="2" destOrd="0" presId="urn:microsoft.com/office/officeart/2018/5/layout/IconCircleLabelList"/>
    <dgm:cxn modelId="{3F489F5B-4140-4E25-A9CA-0CBFF0C82E59}" type="presParOf" srcId="{9BB80013-6929-4279-98A1-3814AA6F0818}" destId="{1221F414-BCEC-44B1-AA9B-F0C4C7269644}" srcOrd="3" destOrd="0" presId="urn:microsoft.com/office/officeart/2018/5/layout/IconCircleLabelList"/>
    <dgm:cxn modelId="{22E72107-21BC-4C69-9EDA-52F6C529E552}" type="presParOf" srcId="{575D84A1-B70D-4109-B64B-AE5AE16E6FAA}" destId="{DF8CEF20-5656-42E2-87EF-A2F08B0FB8EC}" srcOrd="1" destOrd="0" presId="urn:microsoft.com/office/officeart/2018/5/layout/IconCircleLabelList"/>
    <dgm:cxn modelId="{096B1421-4D3A-4473-B523-61C4D973665C}" type="presParOf" srcId="{575D84A1-B70D-4109-B64B-AE5AE16E6FAA}" destId="{A51F8364-A68C-4BD2-B3EA-48EE5EAEF90B}" srcOrd="2" destOrd="0" presId="urn:microsoft.com/office/officeart/2018/5/layout/IconCircleLabelList"/>
    <dgm:cxn modelId="{3C3C85A7-E8B8-4651-9B50-A726DE25ECBD}" type="presParOf" srcId="{A51F8364-A68C-4BD2-B3EA-48EE5EAEF90B}" destId="{E8AA373C-5EA0-4D04-8C83-6B0298E4C88E}" srcOrd="0" destOrd="0" presId="urn:microsoft.com/office/officeart/2018/5/layout/IconCircleLabelList"/>
    <dgm:cxn modelId="{0A228DE3-2B77-4A26-AEE8-E43ACA6D4C1F}" type="presParOf" srcId="{A51F8364-A68C-4BD2-B3EA-48EE5EAEF90B}" destId="{E3546955-47F2-4730-9B51-4C71A2F2F44B}" srcOrd="1" destOrd="0" presId="urn:microsoft.com/office/officeart/2018/5/layout/IconCircleLabelList"/>
    <dgm:cxn modelId="{DB27B954-8FD8-4B88-A7B7-B9DCE5229B4F}" type="presParOf" srcId="{A51F8364-A68C-4BD2-B3EA-48EE5EAEF90B}" destId="{8FFB58A3-201A-4BF0-A485-225B2512014E}" srcOrd="2" destOrd="0" presId="urn:microsoft.com/office/officeart/2018/5/layout/IconCircleLabelList"/>
    <dgm:cxn modelId="{233C311A-B72B-4428-9AFE-7E2A42034212}" type="presParOf" srcId="{A51F8364-A68C-4BD2-B3EA-48EE5EAEF90B}" destId="{F19678DC-9686-4BE1-9336-5A02B5B74512}" srcOrd="3" destOrd="0" presId="urn:microsoft.com/office/officeart/2018/5/layout/IconCircleLabelList"/>
    <dgm:cxn modelId="{218D9B3C-1F11-4085-8A61-B9A0D043F27F}" type="presParOf" srcId="{575D84A1-B70D-4109-B64B-AE5AE16E6FAA}" destId="{D5217334-4FCD-4154-BFED-1C9F1F51B269}" srcOrd="3" destOrd="0" presId="urn:microsoft.com/office/officeart/2018/5/layout/IconCircleLabelList"/>
    <dgm:cxn modelId="{1F0EFD16-2137-4B6B-A699-5CAF919FB57B}" type="presParOf" srcId="{575D84A1-B70D-4109-B64B-AE5AE16E6FAA}" destId="{9E70AA35-020C-441E-BE17-CC3EE7055CB4}" srcOrd="4" destOrd="0" presId="urn:microsoft.com/office/officeart/2018/5/layout/IconCircleLabelList"/>
    <dgm:cxn modelId="{E23D26EC-3E68-4CA8-9F40-4CF1FEA4A47B}" type="presParOf" srcId="{9E70AA35-020C-441E-BE17-CC3EE7055CB4}" destId="{66508411-06E0-4A10-8CE5-96317E801C9E}" srcOrd="0" destOrd="0" presId="urn:microsoft.com/office/officeart/2018/5/layout/IconCircleLabelList"/>
    <dgm:cxn modelId="{58C10C3E-C5CD-4153-B825-B25E19567FE2}" type="presParOf" srcId="{9E70AA35-020C-441E-BE17-CC3EE7055CB4}" destId="{9CBFACD4-7A6C-482D-962E-C414197E401D}" srcOrd="1" destOrd="0" presId="urn:microsoft.com/office/officeart/2018/5/layout/IconCircleLabelList"/>
    <dgm:cxn modelId="{727F52E0-05CF-4B8C-A92C-52F6296DDA66}" type="presParOf" srcId="{9E70AA35-020C-441E-BE17-CC3EE7055CB4}" destId="{3A91F962-F00C-4B9F-A3FB-54CA17F1BE94}" srcOrd="2" destOrd="0" presId="urn:microsoft.com/office/officeart/2018/5/layout/IconCircleLabelList"/>
    <dgm:cxn modelId="{82BCF9BD-4591-4078-ABA5-EEA45E2A61E8}" type="presParOf" srcId="{9E70AA35-020C-441E-BE17-CC3EE7055CB4}" destId="{6DEC1967-303F-4251-AFB9-17AD8C5CC8BB}" srcOrd="3" destOrd="0" presId="urn:microsoft.com/office/officeart/2018/5/layout/IconCircleLabelList"/>
    <dgm:cxn modelId="{F27B7F6F-E1E9-4A23-9F17-581C67612C67}" type="presParOf" srcId="{575D84A1-B70D-4109-B64B-AE5AE16E6FAA}" destId="{375D3732-9680-4F25-91F1-6F32358E3CE7}" srcOrd="5" destOrd="0" presId="urn:microsoft.com/office/officeart/2018/5/layout/IconCircleLabelList"/>
    <dgm:cxn modelId="{37F8C265-544F-4D1C-B8F6-5D49E20DA799}" type="presParOf" srcId="{575D84A1-B70D-4109-B64B-AE5AE16E6FAA}" destId="{3962F535-694C-4E57-973E-2FDCDC27BF81}" srcOrd="6" destOrd="0" presId="urn:microsoft.com/office/officeart/2018/5/layout/IconCircleLabelList"/>
    <dgm:cxn modelId="{D98CCFEC-3B75-442D-B578-C3283D1291C2}" type="presParOf" srcId="{3962F535-694C-4E57-973E-2FDCDC27BF81}" destId="{C46CC307-E495-4A37-BE0B-38CD019DD813}" srcOrd="0" destOrd="0" presId="urn:microsoft.com/office/officeart/2018/5/layout/IconCircleLabelList"/>
    <dgm:cxn modelId="{134179B7-FA34-4DE6-99C2-700D0BA38C97}" type="presParOf" srcId="{3962F535-694C-4E57-973E-2FDCDC27BF81}" destId="{E8709D65-44B1-45BB-A251-50F85EE9AFAC}" srcOrd="1" destOrd="0" presId="urn:microsoft.com/office/officeart/2018/5/layout/IconCircleLabelList"/>
    <dgm:cxn modelId="{BD4E9F8F-5978-425E-83DC-C7BD8F26B515}" type="presParOf" srcId="{3962F535-694C-4E57-973E-2FDCDC27BF81}" destId="{77F2BAA5-9532-4C78-9E4A-985AC295E855}" srcOrd="2" destOrd="0" presId="urn:microsoft.com/office/officeart/2018/5/layout/IconCircleLabelList"/>
    <dgm:cxn modelId="{8E47D539-A5E3-4710-B430-906BF059064F}" type="presParOf" srcId="{3962F535-694C-4E57-973E-2FDCDC27BF81}" destId="{F92256EA-2C79-4D46-955A-1F555F96B6E5}" srcOrd="3" destOrd="0" presId="urn:microsoft.com/office/officeart/2018/5/layout/IconCircleLabelList"/>
    <dgm:cxn modelId="{C05B6F30-46D7-4E45-A5AD-4FE3292258AD}" type="presParOf" srcId="{575D84A1-B70D-4109-B64B-AE5AE16E6FAA}" destId="{B97AFE1D-CBCC-4C24-949C-ABF10E483167}" srcOrd="7" destOrd="0" presId="urn:microsoft.com/office/officeart/2018/5/layout/IconCircleLabelList"/>
    <dgm:cxn modelId="{F5A10252-80ED-4861-A8F5-0171EB2ED736}" type="presParOf" srcId="{575D84A1-B70D-4109-B64B-AE5AE16E6FAA}" destId="{EE459C2C-CC8D-409F-B310-71461D19DABB}" srcOrd="8" destOrd="0" presId="urn:microsoft.com/office/officeart/2018/5/layout/IconCircleLabelList"/>
    <dgm:cxn modelId="{6D80FB26-069F-4614-839A-BF15DD390505}" type="presParOf" srcId="{EE459C2C-CC8D-409F-B310-71461D19DABB}" destId="{BE0F808F-979D-4A7F-BB4F-8F03C527D896}" srcOrd="0" destOrd="0" presId="urn:microsoft.com/office/officeart/2018/5/layout/IconCircleLabelList"/>
    <dgm:cxn modelId="{BE5FABAE-4A68-48FA-A89B-E10CCB78850B}" type="presParOf" srcId="{EE459C2C-CC8D-409F-B310-71461D19DABB}" destId="{3CEA059A-22B4-42F4-8AAE-57BBFA186AE1}" srcOrd="1" destOrd="0" presId="urn:microsoft.com/office/officeart/2018/5/layout/IconCircleLabelList"/>
    <dgm:cxn modelId="{AF6DC9C6-CD47-48E7-9C6A-99E390331082}" type="presParOf" srcId="{EE459C2C-CC8D-409F-B310-71461D19DABB}" destId="{F0F659C6-6E6F-4A3F-A37D-E7C840654D80}" srcOrd="2" destOrd="0" presId="urn:microsoft.com/office/officeart/2018/5/layout/IconCircleLabelList"/>
    <dgm:cxn modelId="{D1DA0AD7-CC78-456A-87FF-936BBDB9E193}" type="presParOf" srcId="{EE459C2C-CC8D-409F-B310-71461D19DABB}" destId="{FFF20D7A-8BD1-44D6-A0CA-8CE48F37A559}" srcOrd="3" destOrd="0" presId="urn:microsoft.com/office/officeart/2018/5/layout/IconCircleLabelList"/>
    <dgm:cxn modelId="{70319FE7-57A1-4AA1-A75A-B17BF9A3A03A}" type="presParOf" srcId="{575D84A1-B70D-4109-B64B-AE5AE16E6FAA}" destId="{6D46569B-3FBC-4540-A8E2-51892DAEDD66}" srcOrd="9" destOrd="0" presId="urn:microsoft.com/office/officeart/2018/5/layout/IconCircleLabelList"/>
    <dgm:cxn modelId="{7A8B516E-6710-4443-835D-7D7A7A6F7ABF}" type="presParOf" srcId="{575D84A1-B70D-4109-B64B-AE5AE16E6FAA}" destId="{2D095D5B-D24F-4CB2-A9A4-8F0E397E6592}" srcOrd="10" destOrd="0" presId="urn:microsoft.com/office/officeart/2018/5/layout/IconCircleLabelList"/>
    <dgm:cxn modelId="{7DCEBE93-80CE-48C5-A01A-FE5FCA551C00}" type="presParOf" srcId="{2D095D5B-D24F-4CB2-A9A4-8F0E397E6592}" destId="{DCA7D9F0-D48B-44A4-8843-1F72313A9E50}" srcOrd="0" destOrd="0" presId="urn:microsoft.com/office/officeart/2018/5/layout/IconCircleLabelList"/>
    <dgm:cxn modelId="{61CBD6F2-0DF3-40E9-8D2F-A1125B2B5F17}" type="presParOf" srcId="{2D095D5B-D24F-4CB2-A9A4-8F0E397E6592}" destId="{05A1877F-B1A8-498F-9154-61C3CBCCA03C}" srcOrd="1" destOrd="0" presId="urn:microsoft.com/office/officeart/2018/5/layout/IconCircleLabelList"/>
    <dgm:cxn modelId="{9088D30A-CD53-47B0-A4C2-3D24C571A7C0}" type="presParOf" srcId="{2D095D5B-D24F-4CB2-A9A4-8F0E397E6592}" destId="{645857DE-46F4-4D19-86C1-669599DFC8DA}" srcOrd="2" destOrd="0" presId="urn:microsoft.com/office/officeart/2018/5/layout/IconCircleLabelList"/>
    <dgm:cxn modelId="{9B3F32E8-5892-4534-BBFF-39C82B5A1B83}" type="presParOf" srcId="{2D095D5B-D24F-4CB2-A9A4-8F0E397E6592}" destId="{A1EBFA5A-7C78-408A-91B6-3E91C83E53B5}" srcOrd="3" destOrd="0" presId="urn:microsoft.com/office/officeart/2018/5/layout/IconCircleLabelList"/>
    <dgm:cxn modelId="{AAAFC7BA-99FE-4D2C-B8B7-4AC0AA159C88}" type="presParOf" srcId="{575D84A1-B70D-4109-B64B-AE5AE16E6FAA}" destId="{263A9F12-854E-423F-A25D-7553EBB9E2D0}" srcOrd="11" destOrd="0" presId="urn:microsoft.com/office/officeart/2018/5/layout/IconCircleLabelList"/>
    <dgm:cxn modelId="{B0B25F1E-1585-4C46-AD76-A3DF2E2BA9F4}" type="presParOf" srcId="{575D84A1-B70D-4109-B64B-AE5AE16E6FAA}" destId="{9E974B98-5EA0-403F-B94E-9DDF9A390BF8}" srcOrd="12" destOrd="0" presId="urn:microsoft.com/office/officeart/2018/5/layout/IconCircleLabelList"/>
    <dgm:cxn modelId="{AD4AAB36-3039-494A-9BBB-F4F115D6AA66}" type="presParOf" srcId="{9E974B98-5EA0-403F-B94E-9DDF9A390BF8}" destId="{C6DA4DFC-CC44-4AE5-9A12-DECC6FAF4198}" srcOrd="0" destOrd="0" presId="urn:microsoft.com/office/officeart/2018/5/layout/IconCircleLabelList"/>
    <dgm:cxn modelId="{960DA8B2-B517-4D3E-B48F-F41C7D40DD0B}" type="presParOf" srcId="{9E974B98-5EA0-403F-B94E-9DDF9A390BF8}" destId="{098C7B66-80D9-4512-BF0C-3D15B8F2CB77}" srcOrd="1" destOrd="0" presId="urn:microsoft.com/office/officeart/2018/5/layout/IconCircleLabelList"/>
    <dgm:cxn modelId="{89ED96DF-9B1E-46E7-A782-831676600997}" type="presParOf" srcId="{9E974B98-5EA0-403F-B94E-9DDF9A390BF8}" destId="{F45B1B50-B61D-48AB-B037-7FABD7DBEF68}" srcOrd="2" destOrd="0" presId="urn:microsoft.com/office/officeart/2018/5/layout/IconCircleLabelList"/>
    <dgm:cxn modelId="{03E66529-5867-40AA-B3D1-91BC87D9A4FA}" type="presParOf" srcId="{9E974B98-5EA0-403F-B94E-9DDF9A390BF8}" destId="{AC8FB14B-9B35-4FD2-B7AA-3AAF3A4378B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7BB87-B573-4634-9686-FCAB0FEAD3D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48A708F-36CC-4A49-BC39-C0FCE0BC3A47}">
      <dgm:prSet/>
      <dgm:spPr/>
      <dgm:t>
        <a:bodyPr/>
        <a:lstStyle/>
        <a:p>
          <a:pPr>
            <a:lnSpc>
              <a:spcPct val="100000"/>
            </a:lnSpc>
            <a:defRPr cap="all"/>
          </a:pPr>
          <a:r>
            <a:rPr lang="nl-BE"/>
            <a:t>Visie rond iets uitwerken </a:t>
          </a:r>
          <a:endParaRPr lang="en-US"/>
        </a:p>
      </dgm:t>
    </dgm:pt>
    <dgm:pt modelId="{5290F8F9-FA40-4366-A24C-9F41F26C58CF}" type="parTrans" cxnId="{9485D24F-8049-4537-B501-682B521F9F51}">
      <dgm:prSet/>
      <dgm:spPr/>
      <dgm:t>
        <a:bodyPr/>
        <a:lstStyle/>
        <a:p>
          <a:endParaRPr lang="en-US"/>
        </a:p>
      </dgm:t>
    </dgm:pt>
    <dgm:pt modelId="{9D6A8382-BDDD-494C-B74B-69DD1401502B}" type="sibTrans" cxnId="{9485D24F-8049-4537-B501-682B521F9F51}">
      <dgm:prSet/>
      <dgm:spPr/>
      <dgm:t>
        <a:bodyPr/>
        <a:lstStyle/>
        <a:p>
          <a:endParaRPr lang="en-US"/>
        </a:p>
      </dgm:t>
    </dgm:pt>
    <dgm:pt modelId="{4931708C-34A2-4B58-99BD-EC6CB41D9E53}">
      <dgm:prSet/>
      <dgm:spPr/>
      <dgm:t>
        <a:bodyPr/>
        <a:lstStyle/>
        <a:p>
          <a:pPr>
            <a:lnSpc>
              <a:spcPct val="100000"/>
            </a:lnSpc>
            <a:defRPr cap="all"/>
          </a:pPr>
          <a:r>
            <a:rPr lang="nl-BE" dirty="0"/>
            <a:t>Therapiemateriaal uitwerken </a:t>
          </a:r>
          <a:endParaRPr lang="en-US" dirty="0"/>
        </a:p>
      </dgm:t>
    </dgm:pt>
    <dgm:pt modelId="{46829355-60EE-41C9-96D3-9AB6383E8387}" type="parTrans" cxnId="{2390D3F2-80E8-496C-A73E-50BDBB4E18D4}">
      <dgm:prSet/>
      <dgm:spPr/>
      <dgm:t>
        <a:bodyPr/>
        <a:lstStyle/>
        <a:p>
          <a:endParaRPr lang="en-US"/>
        </a:p>
      </dgm:t>
    </dgm:pt>
    <dgm:pt modelId="{A0A7253B-7A19-436C-B123-7C6BC84A6718}" type="sibTrans" cxnId="{2390D3F2-80E8-496C-A73E-50BDBB4E18D4}">
      <dgm:prSet/>
      <dgm:spPr/>
      <dgm:t>
        <a:bodyPr/>
        <a:lstStyle/>
        <a:p>
          <a:endParaRPr lang="en-US"/>
        </a:p>
      </dgm:t>
    </dgm:pt>
    <dgm:pt modelId="{34921B57-1F23-4468-971A-5AD11C21A0D7}">
      <dgm:prSet/>
      <dgm:spPr/>
      <dgm:t>
        <a:bodyPr/>
        <a:lstStyle/>
        <a:p>
          <a:pPr>
            <a:lnSpc>
              <a:spcPct val="100000"/>
            </a:lnSpc>
            <a:defRPr cap="all"/>
          </a:pPr>
          <a:r>
            <a:rPr lang="nl-BE" dirty="0"/>
            <a:t>Literatuur doornemen </a:t>
          </a:r>
          <a:endParaRPr lang="en-US" dirty="0"/>
        </a:p>
      </dgm:t>
    </dgm:pt>
    <dgm:pt modelId="{CBAF96CF-FA45-4B07-B394-B9E3B4219D50}" type="parTrans" cxnId="{4DF85C8C-EB12-4023-9346-B3B0073DC462}">
      <dgm:prSet/>
      <dgm:spPr/>
      <dgm:t>
        <a:bodyPr/>
        <a:lstStyle/>
        <a:p>
          <a:endParaRPr lang="en-US"/>
        </a:p>
      </dgm:t>
    </dgm:pt>
    <dgm:pt modelId="{A4244B75-2000-4C7D-86FA-89E0596E51C4}" type="sibTrans" cxnId="{4DF85C8C-EB12-4023-9346-B3B0073DC462}">
      <dgm:prSet/>
      <dgm:spPr/>
      <dgm:t>
        <a:bodyPr/>
        <a:lstStyle/>
        <a:p>
          <a:endParaRPr lang="en-US"/>
        </a:p>
      </dgm:t>
    </dgm:pt>
    <dgm:pt modelId="{10A78830-C852-4CA2-90D8-BA8373B19C01}" type="pres">
      <dgm:prSet presAssocID="{9587BB87-B573-4634-9686-FCAB0FEAD3DC}" presName="root" presStyleCnt="0">
        <dgm:presLayoutVars>
          <dgm:dir/>
          <dgm:resizeHandles val="exact"/>
        </dgm:presLayoutVars>
      </dgm:prSet>
      <dgm:spPr/>
    </dgm:pt>
    <dgm:pt modelId="{45249E86-CC8E-4E40-9BB4-CD1908F61819}" type="pres">
      <dgm:prSet presAssocID="{D48A708F-36CC-4A49-BC39-C0FCE0BC3A47}" presName="compNode" presStyleCnt="0"/>
      <dgm:spPr/>
    </dgm:pt>
    <dgm:pt modelId="{A0029C5E-5EF5-4664-9DB4-8FD97D1D5F5D}" type="pres">
      <dgm:prSet presAssocID="{D48A708F-36CC-4A49-BC39-C0FCE0BC3A47}" presName="iconBgRect" presStyleLbl="bgShp" presStyleIdx="0" presStyleCnt="3"/>
      <dgm:spPr/>
    </dgm:pt>
    <dgm:pt modelId="{BCD59DB2-5E2A-4222-A4F1-9251BC5E95AB}" type="pres">
      <dgm:prSet presAssocID="{D48A708F-36CC-4A49-BC39-C0FCE0BC3A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s"/>
        </a:ext>
      </dgm:extLst>
    </dgm:pt>
    <dgm:pt modelId="{5D40D135-89CC-4264-A60B-61BC32F2419D}" type="pres">
      <dgm:prSet presAssocID="{D48A708F-36CC-4A49-BC39-C0FCE0BC3A47}" presName="spaceRect" presStyleCnt="0"/>
      <dgm:spPr/>
    </dgm:pt>
    <dgm:pt modelId="{6DCFB595-BCC7-452A-811B-BEA477935232}" type="pres">
      <dgm:prSet presAssocID="{D48A708F-36CC-4A49-BC39-C0FCE0BC3A47}" presName="textRect" presStyleLbl="revTx" presStyleIdx="0" presStyleCnt="3">
        <dgm:presLayoutVars>
          <dgm:chMax val="1"/>
          <dgm:chPref val="1"/>
        </dgm:presLayoutVars>
      </dgm:prSet>
      <dgm:spPr/>
    </dgm:pt>
    <dgm:pt modelId="{E7672A3E-3501-4074-BAC3-4ADD5C5E9688}" type="pres">
      <dgm:prSet presAssocID="{9D6A8382-BDDD-494C-B74B-69DD1401502B}" presName="sibTrans" presStyleCnt="0"/>
      <dgm:spPr/>
    </dgm:pt>
    <dgm:pt modelId="{B597B521-4CFB-47E5-B40F-D743ECF6115B}" type="pres">
      <dgm:prSet presAssocID="{4931708C-34A2-4B58-99BD-EC6CB41D9E53}" presName="compNode" presStyleCnt="0"/>
      <dgm:spPr/>
    </dgm:pt>
    <dgm:pt modelId="{84EB42D7-D49E-4241-8171-CA2A70AF03F7}" type="pres">
      <dgm:prSet presAssocID="{4931708C-34A2-4B58-99BD-EC6CB41D9E53}" presName="iconBgRect" presStyleLbl="bgShp" presStyleIdx="1" presStyleCnt="3"/>
      <dgm:spPr/>
    </dgm:pt>
    <dgm:pt modelId="{44DEC3ED-558D-4583-B664-6C444608419D}" type="pres">
      <dgm:prSet presAssocID="{4931708C-34A2-4B58-99BD-EC6CB41D9E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mer"/>
        </a:ext>
      </dgm:extLst>
    </dgm:pt>
    <dgm:pt modelId="{896768E4-2383-468A-B4E4-2DDCEAC7E9A5}" type="pres">
      <dgm:prSet presAssocID="{4931708C-34A2-4B58-99BD-EC6CB41D9E53}" presName="spaceRect" presStyleCnt="0"/>
      <dgm:spPr/>
    </dgm:pt>
    <dgm:pt modelId="{2A1E4188-D5BC-4FF3-AAE9-77D424584C01}" type="pres">
      <dgm:prSet presAssocID="{4931708C-34A2-4B58-99BD-EC6CB41D9E53}" presName="textRect" presStyleLbl="revTx" presStyleIdx="1" presStyleCnt="3">
        <dgm:presLayoutVars>
          <dgm:chMax val="1"/>
          <dgm:chPref val="1"/>
        </dgm:presLayoutVars>
      </dgm:prSet>
      <dgm:spPr/>
    </dgm:pt>
    <dgm:pt modelId="{F89505B9-32C2-4C64-B880-B5E8C03CE263}" type="pres">
      <dgm:prSet presAssocID="{A0A7253B-7A19-436C-B123-7C6BC84A6718}" presName="sibTrans" presStyleCnt="0"/>
      <dgm:spPr/>
    </dgm:pt>
    <dgm:pt modelId="{D086D734-B2F3-4520-8031-13011084718C}" type="pres">
      <dgm:prSet presAssocID="{34921B57-1F23-4468-971A-5AD11C21A0D7}" presName="compNode" presStyleCnt="0"/>
      <dgm:spPr/>
    </dgm:pt>
    <dgm:pt modelId="{0608AC08-CA5D-48DC-90CB-D02416AEF224}" type="pres">
      <dgm:prSet presAssocID="{34921B57-1F23-4468-971A-5AD11C21A0D7}" presName="iconBgRect" presStyleLbl="bgShp" presStyleIdx="2" presStyleCnt="3"/>
      <dgm:spPr/>
    </dgm:pt>
    <dgm:pt modelId="{D54A05E9-BC4F-4D83-AA9B-26CCDC29EBA5}" type="pres">
      <dgm:prSet presAssocID="{34921B57-1F23-4468-971A-5AD11C21A0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on Shelf"/>
        </a:ext>
      </dgm:extLst>
    </dgm:pt>
    <dgm:pt modelId="{7313D4ED-B049-4046-9B88-805312EBEB93}" type="pres">
      <dgm:prSet presAssocID="{34921B57-1F23-4468-971A-5AD11C21A0D7}" presName="spaceRect" presStyleCnt="0"/>
      <dgm:spPr/>
    </dgm:pt>
    <dgm:pt modelId="{5D04925F-8873-417D-B0F5-5DAD67FCBBA7}" type="pres">
      <dgm:prSet presAssocID="{34921B57-1F23-4468-971A-5AD11C21A0D7}" presName="textRect" presStyleLbl="revTx" presStyleIdx="2" presStyleCnt="3">
        <dgm:presLayoutVars>
          <dgm:chMax val="1"/>
          <dgm:chPref val="1"/>
        </dgm:presLayoutVars>
      </dgm:prSet>
      <dgm:spPr/>
    </dgm:pt>
  </dgm:ptLst>
  <dgm:cxnLst>
    <dgm:cxn modelId="{809E8B1C-B590-4396-B517-A66E2248C10F}" type="presOf" srcId="{4931708C-34A2-4B58-99BD-EC6CB41D9E53}" destId="{2A1E4188-D5BC-4FF3-AAE9-77D424584C01}" srcOrd="0" destOrd="0" presId="urn:microsoft.com/office/officeart/2018/5/layout/IconCircleLabelList"/>
    <dgm:cxn modelId="{9485D24F-8049-4537-B501-682B521F9F51}" srcId="{9587BB87-B573-4634-9686-FCAB0FEAD3DC}" destId="{D48A708F-36CC-4A49-BC39-C0FCE0BC3A47}" srcOrd="0" destOrd="0" parTransId="{5290F8F9-FA40-4366-A24C-9F41F26C58CF}" sibTransId="{9D6A8382-BDDD-494C-B74B-69DD1401502B}"/>
    <dgm:cxn modelId="{3BC79053-2B4B-4A29-88A7-3C6142BEE2E7}" type="presOf" srcId="{9587BB87-B573-4634-9686-FCAB0FEAD3DC}" destId="{10A78830-C852-4CA2-90D8-BA8373B19C01}" srcOrd="0" destOrd="0" presId="urn:microsoft.com/office/officeart/2018/5/layout/IconCircleLabelList"/>
    <dgm:cxn modelId="{4DF85C8C-EB12-4023-9346-B3B0073DC462}" srcId="{9587BB87-B573-4634-9686-FCAB0FEAD3DC}" destId="{34921B57-1F23-4468-971A-5AD11C21A0D7}" srcOrd="2" destOrd="0" parTransId="{CBAF96CF-FA45-4B07-B394-B9E3B4219D50}" sibTransId="{A4244B75-2000-4C7D-86FA-89E0596E51C4}"/>
    <dgm:cxn modelId="{8E362CE7-85F6-4D60-B040-CF10F2F9B415}" type="presOf" srcId="{D48A708F-36CC-4A49-BC39-C0FCE0BC3A47}" destId="{6DCFB595-BCC7-452A-811B-BEA477935232}" srcOrd="0" destOrd="0" presId="urn:microsoft.com/office/officeart/2018/5/layout/IconCircleLabelList"/>
    <dgm:cxn modelId="{450566EF-70CC-44FE-9232-9C38F248C5C9}" type="presOf" srcId="{34921B57-1F23-4468-971A-5AD11C21A0D7}" destId="{5D04925F-8873-417D-B0F5-5DAD67FCBBA7}" srcOrd="0" destOrd="0" presId="urn:microsoft.com/office/officeart/2018/5/layout/IconCircleLabelList"/>
    <dgm:cxn modelId="{2390D3F2-80E8-496C-A73E-50BDBB4E18D4}" srcId="{9587BB87-B573-4634-9686-FCAB0FEAD3DC}" destId="{4931708C-34A2-4B58-99BD-EC6CB41D9E53}" srcOrd="1" destOrd="0" parTransId="{46829355-60EE-41C9-96D3-9AB6383E8387}" sibTransId="{A0A7253B-7A19-436C-B123-7C6BC84A6718}"/>
    <dgm:cxn modelId="{018B30B5-1B2A-4631-8932-6BD3B754DE80}" type="presParOf" srcId="{10A78830-C852-4CA2-90D8-BA8373B19C01}" destId="{45249E86-CC8E-4E40-9BB4-CD1908F61819}" srcOrd="0" destOrd="0" presId="urn:microsoft.com/office/officeart/2018/5/layout/IconCircleLabelList"/>
    <dgm:cxn modelId="{14A4CB0E-28F2-43A7-A104-43CC18E80389}" type="presParOf" srcId="{45249E86-CC8E-4E40-9BB4-CD1908F61819}" destId="{A0029C5E-5EF5-4664-9DB4-8FD97D1D5F5D}" srcOrd="0" destOrd="0" presId="urn:microsoft.com/office/officeart/2018/5/layout/IconCircleLabelList"/>
    <dgm:cxn modelId="{B2541BBE-FAF2-44E3-8E17-5833A80CEC46}" type="presParOf" srcId="{45249E86-CC8E-4E40-9BB4-CD1908F61819}" destId="{BCD59DB2-5E2A-4222-A4F1-9251BC5E95AB}" srcOrd="1" destOrd="0" presId="urn:microsoft.com/office/officeart/2018/5/layout/IconCircleLabelList"/>
    <dgm:cxn modelId="{872E37C6-CE74-4516-A1BA-8015660DFF3D}" type="presParOf" srcId="{45249E86-CC8E-4E40-9BB4-CD1908F61819}" destId="{5D40D135-89CC-4264-A60B-61BC32F2419D}" srcOrd="2" destOrd="0" presId="urn:microsoft.com/office/officeart/2018/5/layout/IconCircleLabelList"/>
    <dgm:cxn modelId="{80EB7067-BA60-4C1A-A844-3D24D568CF3B}" type="presParOf" srcId="{45249E86-CC8E-4E40-9BB4-CD1908F61819}" destId="{6DCFB595-BCC7-452A-811B-BEA477935232}" srcOrd="3" destOrd="0" presId="urn:microsoft.com/office/officeart/2018/5/layout/IconCircleLabelList"/>
    <dgm:cxn modelId="{017880CA-8B27-422A-85D5-B5A37DBCFE33}" type="presParOf" srcId="{10A78830-C852-4CA2-90D8-BA8373B19C01}" destId="{E7672A3E-3501-4074-BAC3-4ADD5C5E9688}" srcOrd="1" destOrd="0" presId="urn:microsoft.com/office/officeart/2018/5/layout/IconCircleLabelList"/>
    <dgm:cxn modelId="{A7960852-107F-496D-8D6A-DD289FAB3131}" type="presParOf" srcId="{10A78830-C852-4CA2-90D8-BA8373B19C01}" destId="{B597B521-4CFB-47E5-B40F-D743ECF6115B}" srcOrd="2" destOrd="0" presId="urn:microsoft.com/office/officeart/2018/5/layout/IconCircleLabelList"/>
    <dgm:cxn modelId="{6BA59F83-5A4A-4FED-A46A-A36D8E568ADF}" type="presParOf" srcId="{B597B521-4CFB-47E5-B40F-D743ECF6115B}" destId="{84EB42D7-D49E-4241-8171-CA2A70AF03F7}" srcOrd="0" destOrd="0" presId="urn:microsoft.com/office/officeart/2018/5/layout/IconCircleLabelList"/>
    <dgm:cxn modelId="{2D6E78D3-1DC3-4464-AF7A-A76063C59CDE}" type="presParOf" srcId="{B597B521-4CFB-47E5-B40F-D743ECF6115B}" destId="{44DEC3ED-558D-4583-B664-6C444608419D}" srcOrd="1" destOrd="0" presId="urn:microsoft.com/office/officeart/2018/5/layout/IconCircleLabelList"/>
    <dgm:cxn modelId="{22E68565-0F8A-45EF-A4FF-410C8B87C2F8}" type="presParOf" srcId="{B597B521-4CFB-47E5-B40F-D743ECF6115B}" destId="{896768E4-2383-468A-B4E4-2DDCEAC7E9A5}" srcOrd="2" destOrd="0" presId="urn:microsoft.com/office/officeart/2018/5/layout/IconCircleLabelList"/>
    <dgm:cxn modelId="{8F52AB27-7297-437B-B3C7-C9CEC99D365F}" type="presParOf" srcId="{B597B521-4CFB-47E5-B40F-D743ECF6115B}" destId="{2A1E4188-D5BC-4FF3-AAE9-77D424584C01}" srcOrd="3" destOrd="0" presId="urn:microsoft.com/office/officeart/2018/5/layout/IconCircleLabelList"/>
    <dgm:cxn modelId="{71C06E1C-5292-40A2-9221-18FDCC42C487}" type="presParOf" srcId="{10A78830-C852-4CA2-90D8-BA8373B19C01}" destId="{F89505B9-32C2-4C64-B880-B5E8C03CE263}" srcOrd="3" destOrd="0" presId="urn:microsoft.com/office/officeart/2018/5/layout/IconCircleLabelList"/>
    <dgm:cxn modelId="{1F22CEDA-0C26-402E-9B40-3381FAB39A59}" type="presParOf" srcId="{10A78830-C852-4CA2-90D8-BA8373B19C01}" destId="{D086D734-B2F3-4520-8031-13011084718C}" srcOrd="4" destOrd="0" presId="urn:microsoft.com/office/officeart/2018/5/layout/IconCircleLabelList"/>
    <dgm:cxn modelId="{84B0B042-A0F3-4C86-BCE3-0871374A1985}" type="presParOf" srcId="{D086D734-B2F3-4520-8031-13011084718C}" destId="{0608AC08-CA5D-48DC-90CB-D02416AEF224}" srcOrd="0" destOrd="0" presId="urn:microsoft.com/office/officeart/2018/5/layout/IconCircleLabelList"/>
    <dgm:cxn modelId="{E267609F-99DB-4291-B53F-EF9626EF8F46}" type="presParOf" srcId="{D086D734-B2F3-4520-8031-13011084718C}" destId="{D54A05E9-BC4F-4D83-AA9B-26CCDC29EBA5}" srcOrd="1" destOrd="0" presId="urn:microsoft.com/office/officeart/2018/5/layout/IconCircleLabelList"/>
    <dgm:cxn modelId="{43C22231-386D-4FAE-A5F4-49462C6AA6AA}" type="presParOf" srcId="{D086D734-B2F3-4520-8031-13011084718C}" destId="{7313D4ED-B049-4046-9B88-805312EBEB93}" srcOrd="2" destOrd="0" presId="urn:microsoft.com/office/officeart/2018/5/layout/IconCircleLabelList"/>
    <dgm:cxn modelId="{2311681F-F287-4628-B026-657A5CD0DA54}" type="presParOf" srcId="{D086D734-B2F3-4520-8031-13011084718C}" destId="{5D04925F-8873-417D-B0F5-5DAD67FCBBA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9D3920-C99A-4921-AECA-9D7C012FD8CB}"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23B9F08A-FD79-4DB3-B249-E432F4FDF3BA}">
      <dgm:prSet/>
      <dgm:spPr/>
      <dgm:t>
        <a:bodyPr/>
        <a:lstStyle/>
        <a:p>
          <a:r>
            <a:rPr lang="nl-BE" dirty="0"/>
            <a:t>Neem een bad of douche &amp; gebruik hierbij de beste zeep/scrub die je in huis hebt</a:t>
          </a:r>
          <a:endParaRPr lang="en-US" dirty="0"/>
        </a:p>
      </dgm:t>
    </dgm:pt>
    <dgm:pt modelId="{AAD2E079-7E2F-410F-91A3-E6EE17953CAC}" type="parTrans" cxnId="{B6C58FC9-BF97-4B1B-9A29-52F60918A879}">
      <dgm:prSet/>
      <dgm:spPr/>
      <dgm:t>
        <a:bodyPr/>
        <a:lstStyle/>
        <a:p>
          <a:endParaRPr lang="en-US"/>
        </a:p>
      </dgm:t>
    </dgm:pt>
    <dgm:pt modelId="{8692CAA1-33F4-4F30-BBB5-80092DA99E14}" type="sibTrans" cxnId="{B6C58FC9-BF97-4B1B-9A29-52F60918A879}">
      <dgm:prSet/>
      <dgm:spPr/>
      <dgm:t>
        <a:bodyPr/>
        <a:lstStyle/>
        <a:p>
          <a:endParaRPr lang="en-US"/>
        </a:p>
      </dgm:t>
    </dgm:pt>
    <dgm:pt modelId="{2AE0DD51-A250-434A-84D0-70B84E1B45A9}">
      <dgm:prSet/>
      <dgm:spPr/>
      <dgm:t>
        <a:bodyPr/>
        <a:lstStyle/>
        <a:p>
          <a:r>
            <a:rPr lang="nl-BE"/>
            <a:t>Neem een voetbadje</a:t>
          </a:r>
          <a:endParaRPr lang="en-US"/>
        </a:p>
      </dgm:t>
    </dgm:pt>
    <dgm:pt modelId="{2C57E2A7-62B1-453C-992D-044F45FDF1BB}" type="parTrans" cxnId="{6A4AF4E8-BD2E-4CA3-B286-69AD04AAD678}">
      <dgm:prSet/>
      <dgm:spPr/>
      <dgm:t>
        <a:bodyPr/>
        <a:lstStyle/>
        <a:p>
          <a:endParaRPr lang="en-US"/>
        </a:p>
      </dgm:t>
    </dgm:pt>
    <dgm:pt modelId="{6001C5DF-F18C-4C25-8C60-07D575EB260A}" type="sibTrans" cxnId="{6A4AF4E8-BD2E-4CA3-B286-69AD04AAD678}">
      <dgm:prSet/>
      <dgm:spPr/>
      <dgm:t>
        <a:bodyPr/>
        <a:lstStyle/>
        <a:p>
          <a:endParaRPr lang="en-US"/>
        </a:p>
      </dgm:t>
    </dgm:pt>
    <dgm:pt modelId="{F08BD0CB-06BB-4345-9C68-EA1986E3787D}">
      <dgm:prSet/>
      <dgm:spPr/>
      <dgm:t>
        <a:bodyPr/>
        <a:lstStyle/>
        <a:p>
          <a:r>
            <a:rPr lang="nl-BE" dirty="0"/>
            <a:t>Maak je huis extra gezellig door kaarsjes te branden</a:t>
          </a:r>
          <a:endParaRPr lang="en-US" dirty="0"/>
        </a:p>
      </dgm:t>
    </dgm:pt>
    <dgm:pt modelId="{6F881B29-C815-406D-8D0F-CFC1E099D620}" type="parTrans" cxnId="{DB593581-E5B6-423C-81F7-69E003F28880}">
      <dgm:prSet/>
      <dgm:spPr/>
      <dgm:t>
        <a:bodyPr/>
        <a:lstStyle/>
        <a:p>
          <a:endParaRPr lang="en-US"/>
        </a:p>
      </dgm:t>
    </dgm:pt>
    <dgm:pt modelId="{6A1F0961-3606-4CCE-853F-C27C9B9EFCDA}" type="sibTrans" cxnId="{DB593581-E5B6-423C-81F7-69E003F28880}">
      <dgm:prSet/>
      <dgm:spPr/>
      <dgm:t>
        <a:bodyPr/>
        <a:lstStyle/>
        <a:p>
          <a:endParaRPr lang="en-US"/>
        </a:p>
      </dgm:t>
    </dgm:pt>
    <dgm:pt modelId="{35F1B166-44A7-407C-A8AB-5CE8BB511E3A}">
      <dgm:prSet/>
      <dgm:spPr/>
      <dgm:t>
        <a:bodyPr/>
        <a:lstStyle/>
        <a:p>
          <a:r>
            <a:rPr lang="nl-BE"/>
            <a:t>Trek je comfy-kledij aan</a:t>
          </a:r>
          <a:endParaRPr lang="en-US"/>
        </a:p>
      </dgm:t>
    </dgm:pt>
    <dgm:pt modelId="{4693423C-939A-4B40-8000-5CDFCF2505DC}" type="parTrans" cxnId="{CAF593A5-3C9B-48EB-A996-4177B6C4DD47}">
      <dgm:prSet/>
      <dgm:spPr/>
      <dgm:t>
        <a:bodyPr/>
        <a:lstStyle/>
        <a:p>
          <a:endParaRPr lang="en-US"/>
        </a:p>
      </dgm:t>
    </dgm:pt>
    <dgm:pt modelId="{5E3E6514-135C-49E7-88A3-A83E77268CBF}" type="sibTrans" cxnId="{CAF593A5-3C9B-48EB-A996-4177B6C4DD47}">
      <dgm:prSet/>
      <dgm:spPr/>
      <dgm:t>
        <a:bodyPr/>
        <a:lstStyle/>
        <a:p>
          <a:endParaRPr lang="en-US"/>
        </a:p>
      </dgm:t>
    </dgm:pt>
    <dgm:pt modelId="{8AFDF8C9-5560-49ED-AF46-7C500378D099}">
      <dgm:prSet/>
      <dgm:spPr/>
      <dgm:t>
        <a:bodyPr/>
        <a:lstStyle/>
        <a:p>
          <a:r>
            <a:rPr lang="nl-BE" dirty="0"/>
            <a:t>Drink een thee of koffie in de tuin met desnoods een dekentje als het te koud is</a:t>
          </a:r>
          <a:endParaRPr lang="en-US" dirty="0"/>
        </a:p>
      </dgm:t>
    </dgm:pt>
    <dgm:pt modelId="{E207385C-B03D-4263-A53C-05A7AEE62E92}" type="parTrans" cxnId="{083FFDF8-7F99-4D05-817A-EC07777CE065}">
      <dgm:prSet/>
      <dgm:spPr/>
      <dgm:t>
        <a:bodyPr/>
        <a:lstStyle/>
        <a:p>
          <a:endParaRPr lang="en-US"/>
        </a:p>
      </dgm:t>
    </dgm:pt>
    <dgm:pt modelId="{EB134A6C-421C-40AC-9A79-1A94D9D0B7DB}" type="sibTrans" cxnId="{083FFDF8-7F99-4D05-817A-EC07777CE065}">
      <dgm:prSet/>
      <dgm:spPr/>
      <dgm:t>
        <a:bodyPr/>
        <a:lstStyle/>
        <a:p>
          <a:endParaRPr lang="en-US"/>
        </a:p>
      </dgm:t>
    </dgm:pt>
    <dgm:pt modelId="{2EF9AEF5-11D1-4037-8897-1DD7955C4C0D}">
      <dgm:prSet/>
      <dgm:spPr/>
      <dgm:t>
        <a:bodyPr/>
        <a:lstStyle/>
        <a:p>
          <a:r>
            <a:rPr lang="nl-BE" dirty="0"/>
            <a:t>Kijk ongestoord naar jouw lievelingsprogramma</a:t>
          </a:r>
          <a:endParaRPr lang="en-US" dirty="0"/>
        </a:p>
      </dgm:t>
    </dgm:pt>
    <dgm:pt modelId="{33A84582-D282-4356-848B-04A63957F59C}" type="parTrans" cxnId="{C5B18786-FB86-4C0A-89FE-2E8EB7E31006}">
      <dgm:prSet/>
      <dgm:spPr/>
      <dgm:t>
        <a:bodyPr/>
        <a:lstStyle/>
        <a:p>
          <a:endParaRPr lang="en-US"/>
        </a:p>
      </dgm:t>
    </dgm:pt>
    <dgm:pt modelId="{CF84E0C4-3CFB-4D64-8B00-A700F7FD5AC1}" type="sibTrans" cxnId="{C5B18786-FB86-4C0A-89FE-2E8EB7E31006}">
      <dgm:prSet/>
      <dgm:spPr/>
      <dgm:t>
        <a:bodyPr/>
        <a:lstStyle/>
        <a:p>
          <a:endParaRPr lang="en-US"/>
        </a:p>
      </dgm:t>
    </dgm:pt>
    <dgm:pt modelId="{CFCC3898-E9AD-43BB-93B6-B9D707194834}">
      <dgm:prSet/>
      <dgm:spPr/>
      <dgm:t>
        <a:bodyPr/>
        <a:lstStyle/>
        <a:p>
          <a:r>
            <a:rPr lang="nl-BE" dirty="0"/>
            <a:t>Eet elke dag een chocolaatje of snoepje (of iets wat je lekker vindt)</a:t>
          </a:r>
          <a:endParaRPr lang="en-US" dirty="0"/>
        </a:p>
      </dgm:t>
    </dgm:pt>
    <dgm:pt modelId="{0FD61ACB-5B84-47FB-9D5E-D690F7931FE0}" type="parTrans" cxnId="{3D14180F-B942-496F-B27F-1DAA23A00020}">
      <dgm:prSet/>
      <dgm:spPr/>
      <dgm:t>
        <a:bodyPr/>
        <a:lstStyle/>
        <a:p>
          <a:endParaRPr lang="en-US"/>
        </a:p>
      </dgm:t>
    </dgm:pt>
    <dgm:pt modelId="{978B63EB-3118-4A0E-94D9-095D5D4C534D}" type="sibTrans" cxnId="{3D14180F-B942-496F-B27F-1DAA23A00020}">
      <dgm:prSet/>
      <dgm:spPr/>
      <dgm:t>
        <a:bodyPr/>
        <a:lstStyle/>
        <a:p>
          <a:endParaRPr lang="en-US"/>
        </a:p>
      </dgm:t>
    </dgm:pt>
    <dgm:pt modelId="{6239743B-93CF-458A-9B8F-A833623AF998}">
      <dgm:prSet/>
      <dgm:spPr/>
      <dgm:t>
        <a:bodyPr/>
        <a:lstStyle/>
        <a:p>
          <a:r>
            <a:rPr lang="nl-BE"/>
            <a:t>Maak een wandeling</a:t>
          </a:r>
          <a:endParaRPr lang="en-US"/>
        </a:p>
      </dgm:t>
    </dgm:pt>
    <dgm:pt modelId="{7D73CB57-72C8-45C8-891B-BF1B6BBEE3E7}" type="parTrans" cxnId="{109E0A65-57E7-4173-BCA5-3D1FFCDCD39D}">
      <dgm:prSet/>
      <dgm:spPr/>
      <dgm:t>
        <a:bodyPr/>
        <a:lstStyle/>
        <a:p>
          <a:endParaRPr lang="en-US"/>
        </a:p>
      </dgm:t>
    </dgm:pt>
    <dgm:pt modelId="{0DDD485C-47B7-45EA-83D1-A6D220C2E168}" type="sibTrans" cxnId="{109E0A65-57E7-4173-BCA5-3D1FFCDCD39D}">
      <dgm:prSet/>
      <dgm:spPr/>
      <dgm:t>
        <a:bodyPr/>
        <a:lstStyle/>
        <a:p>
          <a:endParaRPr lang="en-US"/>
        </a:p>
      </dgm:t>
    </dgm:pt>
    <dgm:pt modelId="{325F0A32-023D-45A7-A011-0BB457276588}">
      <dgm:prSet/>
      <dgm:spPr/>
      <dgm:t>
        <a:bodyPr/>
        <a:lstStyle/>
        <a:p>
          <a:r>
            <a:rPr lang="nl-BE"/>
            <a:t>Neem een boek dat je al lang wil lezen</a:t>
          </a:r>
          <a:endParaRPr lang="en-US"/>
        </a:p>
      </dgm:t>
    </dgm:pt>
    <dgm:pt modelId="{45B7DA36-8F54-4792-BE02-189183B3E793}" type="parTrans" cxnId="{E26063DA-6871-4E57-A415-7373842655CC}">
      <dgm:prSet/>
      <dgm:spPr/>
      <dgm:t>
        <a:bodyPr/>
        <a:lstStyle/>
        <a:p>
          <a:endParaRPr lang="en-US"/>
        </a:p>
      </dgm:t>
    </dgm:pt>
    <dgm:pt modelId="{E0F43FFE-A425-44F8-B1A6-1639DBF76C81}" type="sibTrans" cxnId="{E26063DA-6871-4E57-A415-7373842655CC}">
      <dgm:prSet/>
      <dgm:spPr/>
      <dgm:t>
        <a:bodyPr/>
        <a:lstStyle/>
        <a:p>
          <a:endParaRPr lang="en-US"/>
        </a:p>
      </dgm:t>
    </dgm:pt>
    <dgm:pt modelId="{9D14975E-7FA4-4F0A-B2AC-D516B87C336B}">
      <dgm:prSet/>
      <dgm:spPr/>
      <dgm:t>
        <a:bodyPr/>
        <a:lstStyle/>
        <a:p>
          <a:r>
            <a:rPr lang="nl-BE" dirty="0"/>
            <a:t>Werk even in de tuin, zaai bloemetjes/kruiden of maak een bloemstukje voor jezelf</a:t>
          </a:r>
          <a:endParaRPr lang="en-US" dirty="0"/>
        </a:p>
      </dgm:t>
    </dgm:pt>
    <dgm:pt modelId="{5820D15F-9D03-49FE-8CCF-26ADD5E5DE39}" type="parTrans" cxnId="{46D7BCD9-504A-422D-8E5A-45293F1845AB}">
      <dgm:prSet/>
      <dgm:spPr/>
      <dgm:t>
        <a:bodyPr/>
        <a:lstStyle/>
        <a:p>
          <a:endParaRPr lang="en-US"/>
        </a:p>
      </dgm:t>
    </dgm:pt>
    <dgm:pt modelId="{56DFA6FF-0D70-4669-9D71-A0C184FEBE26}" type="sibTrans" cxnId="{46D7BCD9-504A-422D-8E5A-45293F1845AB}">
      <dgm:prSet/>
      <dgm:spPr/>
      <dgm:t>
        <a:bodyPr/>
        <a:lstStyle/>
        <a:p>
          <a:endParaRPr lang="en-US"/>
        </a:p>
      </dgm:t>
    </dgm:pt>
    <dgm:pt modelId="{4BDC3346-34BB-49C3-8EB3-32746A46E28A}" type="pres">
      <dgm:prSet presAssocID="{679D3920-C99A-4921-AECA-9D7C012FD8CB}" presName="diagram" presStyleCnt="0">
        <dgm:presLayoutVars>
          <dgm:dir/>
          <dgm:resizeHandles val="exact"/>
        </dgm:presLayoutVars>
      </dgm:prSet>
      <dgm:spPr/>
    </dgm:pt>
    <dgm:pt modelId="{65136A8B-200E-43DF-ABEA-94237D773F97}" type="pres">
      <dgm:prSet presAssocID="{23B9F08A-FD79-4DB3-B249-E432F4FDF3BA}" presName="node" presStyleLbl="node1" presStyleIdx="0" presStyleCnt="10">
        <dgm:presLayoutVars>
          <dgm:bulletEnabled val="1"/>
        </dgm:presLayoutVars>
      </dgm:prSet>
      <dgm:spPr/>
    </dgm:pt>
    <dgm:pt modelId="{B129D547-697D-4B57-944C-2C77C4A074F4}" type="pres">
      <dgm:prSet presAssocID="{8692CAA1-33F4-4F30-BBB5-80092DA99E14}" presName="sibTrans" presStyleCnt="0"/>
      <dgm:spPr/>
    </dgm:pt>
    <dgm:pt modelId="{EA93D498-0EA2-4FB0-ACE4-B841573A5AFA}" type="pres">
      <dgm:prSet presAssocID="{2AE0DD51-A250-434A-84D0-70B84E1B45A9}" presName="node" presStyleLbl="node1" presStyleIdx="1" presStyleCnt="10">
        <dgm:presLayoutVars>
          <dgm:bulletEnabled val="1"/>
        </dgm:presLayoutVars>
      </dgm:prSet>
      <dgm:spPr/>
    </dgm:pt>
    <dgm:pt modelId="{D3770615-C1C6-41C4-AD03-C98DD88AF1BC}" type="pres">
      <dgm:prSet presAssocID="{6001C5DF-F18C-4C25-8C60-07D575EB260A}" presName="sibTrans" presStyleCnt="0"/>
      <dgm:spPr/>
    </dgm:pt>
    <dgm:pt modelId="{337696B7-CE9F-451D-AF7A-F8A04AD9A4CB}" type="pres">
      <dgm:prSet presAssocID="{F08BD0CB-06BB-4345-9C68-EA1986E3787D}" presName="node" presStyleLbl="node1" presStyleIdx="2" presStyleCnt="10">
        <dgm:presLayoutVars>
          <dgm:bulletEnabled val="1"/>
        </dgm:presLayoutVars>
      </dgm:prSet>
      <dgm:spPr/>
    </dgm:pt>
    <dgm:pt modelId="{90406324-80FE-4BA4-9E0F-14DDEA346B3E}" type="pres">
      <dgm:prSet presAssocID="{6A1F0961-3606-4CCE-853F-C27C9B9EFCDA}" presName="sibTrans" presStyleCnt="0"/>
      <dgm:spPr/>
    </dgm:pt>
    <dgm:pt modelId="{3AF80724-0C74-4297-86C9-57BCCCFA29D2}" type="pres">
      <dgm:prSet presAssocID="{35F1B166-44A7-407C-A8AB-5CE8BB511E3A}" presName="node" presStyleLbl="node1" presStyleIdx="3" presStyleCnt="10">
        <dgm:presLayoutVars>
          <dgm:bulletEnabled val="1"/>
        </dgm:presLayoutVars>
      </dgm:prSet>
      <dgm:spPr/>
    </dgm:pt>
    <dgm:pt modelId="{816194EA-6518-4F76-A1D1-1B43623B854A}" type="pres">
      <dgm:prSet presAssocID="{5E3E6514-135C-49E7-88A3-A83E77268CBF}" presName="sibTrans" presStyleCnt="0"/>
      <dgm:spPr/>
    </dgm:pt>
    <dgm:pt modelId="{A2160EB8-2F47-42D0-9942-E4D40F01211B}" type="pres">
      <dgm:prSet presAssocID="{8AFDF8C9-5560-49ED-AF46-7C500378D099}" presName="node" presStyleLbl="node1" presStyleIdx="4" presStyleCnt="10">
        <dgm:presLayoutVars>
          <dgm:bulletEnabled val="1"/>
        </dgm:presLayoutVars>
      </dgm:prSet>
      <dgm:spPr/>
    </dgm:pt>
    <dgm:pt modelId="{A60E1CD8-3AA1-46D1-AFC6-E44F367D3EE0}" type="pres">
      <dgm:prSet presAssocID="{EB134A6C-421C-40AC-9A79-1A94D9D0B7DB}" presName="sibTrans" presStyleCnt="0"/>
      <dgm:spPr/>
    </dgm:pt>
    <dgm:pt modelId="{5E11C43A-5733-4DCB-ABCC-70877BCB630C}" type="pres">
      <dgm:prSet presAssocID="{2EF9AEF5-11D1-4037-8897-1DD7955C4C0D}" presName="node" presStyleLbl="node1" presStyleIdx="5" presStyleCnt="10">
        <dgm:presLayoutVars>
          <dgm:bulletEnabled val="1"/>
        </dgm:presLayoutVars>
      </dgm:prSet>
      <dgm:spPr/>
    </dgm:pt>
    <dgm:pt modelId="{63FBAB40-C78D-4B00-A3F6-BAE62C63E45C}" type="pres">
      <dgm:prSet presAssocID="{CF84E0C4-3CFB-4D64-8B00-A700F7FD5AC1}" presName="sibTrans" presStyleCnt="0"/>
      <dgm:spPr/>
    </dgm:pt>
    <dgm:pt modelId="{7AFD2EDA-C10E-42B6-860F-F0516756B00C}" type="pres">
      <dgm:prSet presAssocID="{CFCC3898-E9AD-43BB-93B6-B9D707194834}" presName="node" presStyleLbl="node1" presStyleIdx="6" presStyleCnt="10">
        <dgm:presLayoutVars>
          <dgm:bulletEnabled val="1"/>
        </dgm:presLayoutVars>
      </dgm:prSet>
      <dgm:spPr/>
    </dgm:pt>
    <dgm:pt modelId="{101F3EF6-A97F-43EE-8B2B-9E5E63FC1BD0}" type="pres">
      <dgm:prSet presAssocID="{978B63EB-3118-4A0E-94D9-095D5D4C534D}" presName="sibTrans" presStyleCnt="0"/>
      <dgm:spPr/>
    </dgm:pt>
    <dgm:pt modelId="{5E67DF88-8943-4F62-A407-546697A9D66A}" type="pres">
      <dgm:prSet presAssocID="{6239743B-93CF-458A-9B8F-A833623AF998}" presName="node" presStyleLbl="node1" presStyleIdx="7" presStyleCnt="10">
        <dgm:presLayoutVars>
          <dgm:bulletEnabled val="1"/>
        </dgm:presLayoutVars>
      </dgm:prSet>
      <dgm:spPr/>
    </dgm:pt>
    <dgm:pt modelId="{548FE219-742D-43DD-941B-CBE8DB9016DA}" type="pres">
      <dgm:prSet presAssocID="{0DDD485C-47B7-45EA-83D1-A6D220C2E168}" presName="sibTrans" presStyleCnt="0"/>
      <dgm:spPr/>
    </dgm:pt>
    <dgm:pt modelId="{47DB8C4F-475B-4395-B099-8305450D5B9E}" type="pres">
      <dgm:prSet presAssocID="{325F0A32-023D-45A7-A011-0BB457276588}" presName="node" presStyleLbl="node1" presStyleIdx="8" presStyleCnt="10">
        <dgm:presLayoutVars>
          <dgm:bulletEnabled val="1"/>
        </dgm:presLayoutVars>
      </dgm:prSet>
      <dgm:spPr/>
    </dgm:pt>
    <dgm:pt modelId="{0925A1B9-4E62-47D0-8FA9-376B7FD9AB49}" type="pres">
      <dgm:prSet presAssocID="{E0F43FFE-A425-44F8-B1A6-1639DBF76C81}" presName="sibTrans" presStyleCnt="0"/>
      <dgm:spPr/>
    </dgm:pt>
    <dgm:pt modelId="{CA3B633A-6E77-4F65-85BE-359B8A020423}" type="pres">
      <dgm:prSet presAssocID="{9D14975E-7FA4-4F0A-B2AC-D516B87C336B}" presName="node" presStyleLbl="node1" presStyleIdx="9" presStyleCnt="10">
        <dgm:presLayoutVars>
          <dgm:bulletEnabled val="1"/>
        </dgm:presLayoutVars>
      </dgm:prSet>
      <dgm:spPr/>
    </dgm:pt>
  </dgm:ptLst>
  <dgm:cxnLst>
    <dgm:cxn modelId="{DC5DD404-9325-49A6-927A-3638AD2A2964}" type="presOf" srcId="{6239743B-93CF-458A-9B8F-A833623AF998}" destId="{5E67DF88-8943-4F62-A407-546697A9D66A}" srcOrd="0" destOrd="0" presId="urn:microsoft.com/office/officeart/2005/8/layout/default"/>
    <dgm:cxn modelId="{3D14180F-B942-496F-B27F-1DAA23A00020}" srcId="{679D3920-C99A-4921-AECA-9D7C012FD8CB}" destId="{CFCC3898-E9AD-43BB-93B6-B9D707194834}" srcOrd="6" destOrd="0" parTransId="{0FD61ACB-5B84-47FB-9D5E-D690F7931FE0}" sibTransId="{978B63EB-3118-4A0E-94D9-095D5D4C534D}"/>
    <dgm:cxn modelId="{43D48135-539C-45C2-855F-595DCD869A03}" type="presOf" srcId="{2EF9AEF5-11D1-4037-8897-1DD7955C4C0D}" destId="{5E11C43A-5733-4DCB-ABCC-70877BCB630C}" srcOrd="0" destOrd="0" presId="urn:microsoft.com/office/officeart/2005/8/layout/default"/>
    <dgm:cxn modelId="{109E0A65-57E7-4173-BCA5-3D1FFCDCD39D}" srcId="{679D3920-C99A-4921-AECA-9D7C012FD8CB}" destId="{6239743B-93CF-458A-9B8F-A833623AF998}" srcOrd="7" destOrd="0" parTransId="{7D73CB57-72C8-45C8-891B-BF1B6BBEE3E7}" sibTransId="{0DDD485C-47B7-45EA-83D1-A6D220C2E168}"/>
    <dgm:cxn modelId="{5CD6936F-BC8F-4BE4-9787-613F603DBBBA}" type="presOf" srcId="{325F0A32-023D-45A7-A011-0BB457276588}" destId="{47DB8C4F-475B-4395-B099-8305450D5B9E}" srcOrd="0" destOrd="0" presId="urn:microsoft.com/office/officeart/2005/8/layout/default"/>
    <dgm:cxn modelId="{90C4C170-0A9A-4312-A9E0-A77903C451E1}" type="presOf" srcId="{8AFDF8C9-5560-49ED-AF46-7C500378D099}" destId="{A2160EB8-2F47-42D0-9942-E4D40F01211B}" srcOrd="0" destOrd="0" presId="urn:microsoft.com/office/officeart/2005/8/layout/default"/>
    <dgm:cxn modelId="{50E6A271-C88E-4F84-AE1D-59B9AA38EFD1}" type="presOf" srcId="{2AE0DD51-A250-434A-84D0-70B84E1B45A9}" destId="{EA93D498-0EA2-4FB0-ACE4-B841573A5AFA}" srcOrd="0" destOrd="0" presId="urn:microsoft.com/office/officeart/2005/8/layout/default"/>
    <dgm:cxn modelId="{DB593581-E5B6-423C-81F7-69E003F28880}" srcId="{679D3920-C99A-4921-AECA-9D7C012FD8CB}" destId="{F08BD0CB-06BB-4345-9C68-EA1986E3787D}" srcOrd="2" destOrd="0" parTransId="{6F881B29-C815-406D-8D0F-CFC1E099D620}" sibTransId="{6A1F0961-3606-4CCE-853F-C27C9B9EFCDA}"/>
    <dgm:cxn modelId="{C5B18786-FB86-4C0A-89FE-2E8EB7E31006}" srcId="{679D3920-C99A-4921-AECA-9D7C012FD8CB}" destId="{2EF9AEF5-11D1-4037-8897-1DD7955C4C0D}" srcOrd="5" destOrd="0" parTransId="{33A84582-D282-4356-848B-04A63957F59C}" sibTransId="{CF84E0C4-3CFB-4D64-8B00-A700F7FD5AC1}"/>
    <dgm:cxn modelId="{03A9558A-0A32-4092-96F3-48E5AD10B335}" type="presOf" srcId="{35F1B166-44A7-407C-A8AB-5CE8BB511E3A}" destId="{3AF80724-0C74-4297-86C9-57BCCCFA29D2}" srcOrd="0" destOrd="0" presId="urn:microsoft.com/office/officeart/2005/8/layout/default"/>
    <dgm:cxn modelId="{CAF593A5-3C9B-48EB-A996-4177B6C4DD47}" srcId="{679D3920-C99A-4921-AECA-9D7C012FD8CB}" destId="{35F1B166-44A7-407C-A8AB-5CE8BB511E3A}" srcOrd="3" destOrd="0" parTransId="{4693423C-939A-4B40-8000-5CDFCF2505DC}" sibTransId="{5E3E6514-135C-49E7-88A3-A83E77268CBF}"/>
    <dgm:cxn modelId="{F5B09FAB-824B-4F0C-80A7-C5418ED7B10F}" type="presOf" srcId="{9D14975E-7FA4-4F0A-B2AC-D516B87C336B}" destId="{CA3B633A-6E77-4F65-85BE-359B8A020423}" srcOrd="0" destOrd="0" presId="urn:microsoft.com/office/officeart/2005/8/layout/default"/>
    <dgm:cxn modelId="{B1010AC8-0349-46C1-A463-477133BDABFD}" type="presOf" srcId="{F08BD0CB-06BB-4345-9C68-EA1986E3787D}" destId="{337696B7-CE9F-451D-AF7A-F8A04AD9A4CB}" srcOrd="0" destOrd="0" presId="urn:microsoft.com/office/officeart/2005/8/layout/default"/>
    <dgm:cxn modelId="{B6C58FC9-BF97-4B1B-9A29-52F60918A879}" srcId="{679D3920-C99A-4921-AECA-9D7C012FD8CB}" destId="{23B9F08A-FD79-4DB3-B249-E432F4FDF3BA}" srcOrd="0" destOrd="0" parTransId="{AAD2E079-7E2F-410F-91A3-E6EE17953CAC}" sibTransId="{8692CAA1-33F4-4F30-BBB5-80092DA99E14}"/>
    <dgm:cxn modelId="{08572DCB-BBA6-4B0C-98F7-C9BAED1BD720}" type="presOf" srcId="{23B9F08A-FD79-4DB3-B249-E432F4FDF3BA}" destId="{65136A8B-200E-43DF-ABEA-94237D773F97}" srcOrd="0" destOrd="0" presId="urn:microsoft.com/office/officeart/2005/8/layout/default"/>
    <dgm:cxn modelId="{979FABD1-27C1-4421-B922-3098E1D2055B}" type="presOf" srcId="{679D3920-C99A-4921-AECA-9D7C012FD8CB}" destId="{4BDC3346-34BB-49C3-8EB3-32746A46E28A}" srcOrd="0" destOrd="0" presId="urn:microsoft.com/office/officeart/2005/8/layout/default"/>
    <dgm:cxn modelId="{46D7BCD9-504A-422D-8E5A-45293F1845AB}" srcId="{679D3920-C99A-4921-AECA-9D7C012FD8CB}" destId="{9D14975E-7FA4-4F0A-B2AC-D516B87C336B}" srcOrd="9" destOrd="0" parTransId="{5820D15F-9D03-49FE-8CCF-26ADD5E5DE39}" sibTransId="{56DFA6FF-0D70-4669-9D71-A0C184FEBE26}"/>
    <dgm:cxn modelId="{E26063DA-6871-4E57-A415-7373842655CC}" srcId="{679D3920-C99A-4921-AECA-9D7C012FD8CB}" destId="{325F0A32-023D-45A7-A011-0BB457276588}" srcOrd="8" destOrd="0" parTransId="{45B7DA36-8F54-4792-BE02-189183B3E793}" sibTransId="{E0F43FFE-A425-44F8-B1A6-1639DBF76C81}"/>
    <dgm:cxn modelId="{6A4AF4E8-BD2E-4CA3-B286-69AD04AAD678}" srcId="{679D3920-C99A-4921-AECA-9D7C012FD8CB}" destId="{2AE0DD51-A250-434A-84D0-70B84E1B45A9}" srcOrd="1" destOrd="0" parTransId="{2C57E2A7-62B1-453C-992D-044F45FDF1BB}" sibTransId="{6001C5DF-F18C-4C25-8C60-07D575EB260A}"/>
    <dgm:cxn modelId="{AC7A75F7-8DEC-45FA-BA73-B4F1E00CDB64}" type="presOf" srcId="{CFCC3898-E9AD-43BB-93B6-B9D707194834}" destId="{7AFD2EDA-C10E-42B6-860F-F0516756B00C}" srcOrd="0" destOrd="0" presId="urn:microsoft.com/office/officeart/2005/8/layout/default"/>
    <dgm:cxn modelId="{083FFDF8-7F99-4D05-817A-EC07777CE065}" srcId="{679D3920-C99A-4921-AECA-9D7C012FD8CB}" destId="{8AFDF8C9-5560-49ED-AF46-7C500378D099}" srcOrd="4" destOrd="0" parTransId="{E207385C-B03D-4263-A53C-05A7AEE62E92}" sibTransId="{EB134A6C-421C-40AC-9A79-1A94D9D0B7DB}"/>
    <dgm:cxn modelId="{64F7B773-6CC6-49DF-90C4-1A95BBDD9010}" type="presParOf" srcId="{4BDC3346-34BB-49C3-8EB3-32746A46E28A}" destId="{65136A8B-200E-43DF-ABEA-94237D773F97}" srcOrd="0" destOrd="0" presId="urn:microsoft.com/office/officeart/2005/8/layout/default"/>
    <dgm:cxn modelId="{017BB70F-9378-42A5-BD5F-D23A25847CA4}" type="presParOf" srcId="{4BDC3346-34BB-49C3-8EB3-32746A46E28A}" destId="{B129D547-697D-4B57-944C-2C77C4A074F4}" srcOrd="1" destOrd="0" presId="urn:microsoft.com/office/officeart/2005/8/layout/default"/>
    <dgm:cxn modelId="{1BB40783-6DC1-4E20-A4C9-07A54F8B18F0}" type="presParOf" srcId="{4BDC3346-34BB-49C3-8EB3-32746A46E28A}" destId="{EA93D498-0EA2-4FB0-ACE4-B841573A5AFA}" srcOrd="2" destOrd="0" presId="urn:microsoft.com/office/officeart/2005/8/layout/default"/>
    <dgm:cxn modelId="{DC36BF0B-BC16-427E-BB47-5082C60D6EE5}" type="presParOf" srcId="{4BDC3346-34BB-49C3-8EB3-32746A46E28A}" destId="{D3770615-C1C6-41C4-AD03-C98DD88AF1BC}" srcOrd="3" destOrd="0" presId="urn:microsoft.com/office/officeart/2005/8/layout/default"/>
    <dgm:cxn modelId="{9A7AB8A1-0653-40FA-B682-CCB0359F6AA5}" type="presParOf" srcId="{4BDC3346-34BB-49C3-8EB3-32746A46E28A}" destId="{337696B7-CE9F-451D-AF7A-F8A04AD9A4CB}" srcOrd="4" destOrd="0" presId="urn:microsoft.com/office/officeart/2005/8/layout/default"/>
    <dgm:cxn modelId="{C3556F7D-8DEC-47C7-95E4-548D35FFEA59}" type="presParOf" srcId="{4BDC3346-34BB-49C3-8EB3-32746A46E28A}" destId="{90406324-80FE-4BA4-9E0F-14DDEA346B3E}" srcOrd="5" destOrd="0" presId="urn:microsoft.com/office/officeart/2005/8/layout/default"/>
    <dgm:cxn modelId="{A06C3DDC-63D9-44FE-A942-CC4C4CE212D1}" type="presParOf" srcId="{4BDC3346-34BB-49C3-8EB3-32746A46E28A}" destId="{3AF80724-0C74-4297-86C9-57BCCCFA29D2}" srcOrd="6" destOrd="0" presId="urn:microsoft.com/office/officeart/2005/8/layout/default"/>
    <dgm:cxn modelId="{C01B9FE6-AABC-44B3-887F-5AE81B7F5AF3}" type="presParOf" srcId="{4BDC3346-34BB-49C3-8EB3-32746A46E28A}" destId="{816194EA-6518-4F76-A1D1-1B43623B854A}" srcOrd="7" destOrd="0" presId="urn:microsoft.com/office/officeart/2005/8/layout/default"/>
    <dgm:cxn modelId="{90516876-0C2D-4F7F-AF2C-D185A9215013}" type="presParOf" srcId="{4BDC3346-34BB-49C3-8EB3-32746A46E28A}" destId="{A2160EB8-2F47-42D0-9942-E4D40F01211B}" srcOrd="8" destOrd="0" presId="urn:microsoft.com/office/officeart/2005/8/layout/default"/>
    <dgm:cxn modelId="{2E774430-ACE4-4335-89E3-4E555AB2D73A}" type="presParOf" srcId="{4BDC3346-34BB-49C3-8EB3-32746A46E28A}" destId="{A60E1CD8-3AA1-46D1-AFC6-E44F367D3EE0}" srcOrd="9" destOrd="0" presId="urn:microsoft.com/office/officeart/2005/8/layout/default"/>
    <dgm:cxn modelId="{578318D4-8DDF-4796-BB69-B81074BD5334}" type="presParOf" srcId="{4BDC3346-34BB-49C3-8EB3-32746A46E28A}" destId="{5E11C43A-5733-4DCB-ABCC-70877BCB630C}" srcOrd="10" destOrd="0" presId="urn:microsoft.com/office/officeart/2005/8/layout/default"/>
    <dgm:cxn modelId="{CD0BBEBB-7562-49AF-84CF-38A64E7675EC}" type="presParOf" srcId="{4BDC3346-34BB-49C3-8EB3-32746A46E28A}" destId="{63FBAB40-C78D-4B00-A3F6-BAE62C63E45C}" srcOrd="11" destOrd="0" presId="urn:microsoft.com/office/officeart/2005/8/layout/default"/>
    <dgm:cxn modelId="{05F35C9F-A1BC-45E8-BB95-6B06788F935C}" type="presParOf" srcId="{4BDC3346-34BB-49C3-8EB3-32746A46E28A}" destId="{7AFD2EDA-C10E-42B6-860F-F0516756B00C}" srcOrd="12" destOrd="0" presId="urn:microsoft.com/office/officeart/2005/8/layout/default"/>
    <dgm:cxn modelId="{74D57FCC-AF43-4E67-923A-78F36FC389DB}" type="presParOf" srcId="{4BDC3346-34BB-49C3-8EB3-32746A46E28A}" destId="{101F3EF6-A97F-43EE-8B2B-9E5E63FC1BD0}" srcOrd="13" destOrd="0" presId="urn:microsoft.com/office/officeart/2005/8/layout/default"/>
    <dgm:cxn modelId="{BEE4EE74-041E-45E5-98D5-9FA1C84B7E35}" type="presParOf" srcId="{4BDC3346-34BB-49C3-8EB3-32746A46E28A}" destId="{5E67DF88-8943-4F62-A407-546697A9D66A}" srcOrd="14" destOrd="0" presId="urn:microsoft.com/office/officeart/2005/8/layout/default"/>
    <dgm:cxn modelId="{CADEDD58-536D-4437-AE2F-26B7B83D0074}" type="presParOf" srcId="{4BDC3346-34BB-49C3-8EB3-32746A46E28A}" destId="{548FE219-742D-43DD-941B-CBE8DB9016DA}" srcOrd="15" destOrd="0" presId="urn:microsoft.com/office/officeart/2005/8/layout/default"/>
    <dgm:cxn modelId="{DCAAA752-80D5-49E9-83B3-22BA86244845}" type="presParOf" srcId="{4BDC3346-34BB-49C3-8EB3-32746A46E28A}" destId="{47DB8C4F-475B-4395-B099-8305450D5B9E}" srcOrd="16" destOrd="0" presId="urn:microsoft.com/office/officeart/2005/8/layout/default"/>
    <dgm:cxn modelId="{3EE8443B-4D40-4B4D-9E4B-6D3B3A547A39}" type="presParOf" srcId="{4BDC3346-34BB-49C3-8EB3-32746A46E28A}" destId="{0925A1B9-4E62-47D0-8FA9-376B7FD9AB49}" srcOrd="17" destOrd="0" presId="urn:microsoft.com/office/officeart/2005/8/layout/default"/>
    <dgm:cxn modelId="{B912A436-71B1-4B6E-B3CF-50C7ECBEC718}" type="presParOf" srcId="{4BDC3346-34BB-49C3-8EB3-32746A46E28A}" destId="{CA3B633A-6E77-4F65-85BE-359B8A02042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5DE5F-092A-41EF-8DFC-9702AC6EE8C9}">
      <dsp:nvSpPr>
        <dsp:cNvPr id="0" name=""/>
        <dsp:cNvSpPr/>
      </dsp:nvSpPr>
      <dsp:spPr>
        <a:xfrm>
          <a:off x="1106654" y="858"/>
          <a:ext cx="960750" cy="96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710A8-EF9D-4278-BE48-632A097D3B36}">
      <dsp:nvSpPr>
        <dsp:cNvPr id="0" name=""/>
        <dsp:cNvSpPr/>
      </dsp:nvSpPr>
      <dsp:spPr>
        <a:xfrm>
          <a:off x="1311404" y="205608"/>
          <a:ext cx="551250" cy="55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21F414-BCEC-44B1-AA9B-F0C4C7269644}">
      <dsp:nvSpPr>
        <dsp:cNvPr id="0" name=""/>
        <dsp:cNvSpPr/>
      </dsp:nvSpPr>
      <dsp:spPr>
        <a:xfrm>
          <a:off x="799529" y="1260858"/>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Verslag afwerken </a:t>
          </a:r>
          <a:endParaRPr lang="en-US" sz="1400" kern="1200"/>
        </a:p>
      </dsp:txBody>
      <dsp:txXfrm>
        <a:off x="799529" y="1260858"/>
        <a:ext cx="1575000" cy="630000"/>
      </dsp:txXfrm>
    </dsp:sp>
    <dsp:sp modelId="{E8AA373C-5EA0-4D04-8C83-6B0298E4C88E}">
      <dsp:nvSpPr>
        <dsp:cNvPr id="0" name=""/>
        <dsp:cNvSpPr/>
      </dsp:nvSpPr>
      <dsp:spPr>
        <a:xfrm>
          <a:off x="2957279" y="858"/>
          <a:ext cx="960750" cy="96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46955-47F2-4730-9B51-4C71A2F2F44B}">
      <dsp:nvSpPr>
        <dsp:cNvPr id="0" name=""/>
        <dsp:cNvSpPr/>
      </dsp:nvSpPr>
      <dsp:spPr>
        <a:xfrm>
          <a:off x="3162029" y="205608"/>
          <a:ext cx="551250" cy="55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9678DC-9686-4BE1-9336-5A02B5B74512}">
      <dsp:nvSpPr>
        <dsp:cNvPr id="0" name=""/>
        <dsp:cNvSpPr/>
      </dsp:nvSpPr>
      <dsp:spPr>
        <a:xfrm>
          <a:off x="2650154" y="1260858"/>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Therapie voorbereiden </a:t>
          </a:r>
          <a:endParaRPr lang="en-US" sz="1400" kern="1200"/>
        </a:p>
      </dsp:txBody>
      <dsp:txXfrm>
        <a:off x="2650154" y="1260858"/>
        <a:ext cx="1575000" cy="630000"/>
      </dsp:txXfrm>
    </dsp:sp>
    <dsp:sp modelId="{66508411-06E0-4A10-8CE5-96317E801C9E}">
      <dsp:nvSpPr>
        <dsp:cNvPr id="0" name=""/>
        <dsp:cNvSpPr/>
      </dsp:nvSpPr>
      <dsp:spPr>
        <a:xfrm>
          <a:off x="4807904" y="858"/>
          <a:ext cx="960750" cy="960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FACD4-7A6C-482D-962E-C414197E401D}">
      <dsp:nvSpPr>
        <dsp:cNvPr id="0" name=""/>
        <dsp:cNvSpPr/>
      </dsp:nvSpPr>
      <dsp:spPr>
        <a:xfrm>
          <a:off x="5012654" y="205608"/>
          <a:ext cx="551250" cy="5512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EC1967-303F-4251-AFB9-17AD8C5CC8BB}">
      <dsp:nvSpPr>
        <dsp:cNvPr id="0" name=""/>
        <dsp:cNvSpPr/>
      </dsp:nvSpPr>
      <dsp:spPr>
        <a:xfrm>
          <a:off x="4500779" y="1260858"/>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Oefenbundels maken </a:t>
          </a:r>
          <a:endParaRPr lang="en-US" sz="1400" kern="1200"/>
        </a:p>
      </dsp:txBody>
      <dsp:txXfrm>
        <a:off x="4500779" y="1260858"/>
        <a:ext cx="1575000" cy="630000"/>
      </dsp:txXfrm>
    </dsp:sp>
    <dsp:sp modelId="{C46CC307-E495-4A37-BE0B-38CD019DD813}">
      <dsp:nvSpPr>
        <dsp:cNvPr id="0" name=""/>
        <dsp:cNvSpPr/>
      </dsp:nvSpPr>
      <dsp:spPr>
        <a:xfrm>
          <a:off x="6658529" y="858"/>
          <a:ext cx="960750" cy="9607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09D65-44B1-45BB-A251-50F85EE9AFAC}">
      <dsp:nvSpPr>
        <dsp:cNvPr id="0" name=""/>
        <dsp:cNvSpPr/>
      </dsp:nvSpPr>
      <dsp:spPr>
        <a:xfrm>
          <a:off x="6863279" y="205608"/>
          <a:ext cx="551250" cy="5512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2256EA-2C79-4D46-955A-1F555F96B6E5}">
      <dsp:nvSpPr>
        <dsp:cNvPr id="0" name=""/>
        <dsp:cNvSpPr/>
      </dsp:nvSpPr>
      <dsp:spPr>
        <a:xfrm>
          <a:off x="6351404" y="1260858"/>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Mails beantwoorden </a:t>
          </a:r>
          <a:endParaRPr lang="en-US" sz="1400" kern="1200"/>
        </a:p>
      </dsp:txBody>
      <dsp:txXfrm>
        <a:off x="6351404" y="1260858"/>
        <a:ext cx="1575000" cy="630000"/>
      </dsp:txXfrm>
    </dsp:sp>
    <dsp:sp modelId="{BE0F808F-979D-4A7F-BB4F-8F03C527D896}">
      <dsp:nvSpPr>
        <dsp:cNvPr id="0" name=""/>
        <dsp:cNvSpPr/>
      </dsp:nvSpPr>
      <dsp:spPr>
        <a:xfrm>
          <a:off x="8509154" y="858"/>
          <a:ext cx="960750" cy="9607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A059A-22B4-42F4-8AAE-57BBFA186AE1}">
      <dsp:nvSpPr>
        <dsp:cNvPr id="0" name=""/>
        <dsp:cNvSpPr/>
      </dsp:nvSpPr>
      <dsp:spPr>
        <a:xfrm>
          <a:off x="8713904" y="205608"/>
          <a:ext cx="551250" cy="5512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F20D7A-8BD1-44D6-A0CA-8CE48F37A559}">
      <dsp:nvSpPr>
        <dsp:cNvPr id="0" name=""/>
        <dsp:cNvSpPr/>
      </dsp:nvSpPr>
      <dsp:spPr>
        <a:xfrm>
          <a:off x="8202029" y="1260858"/>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Intaketeam voorbereiden </a:t>
          </a:r>
          <a:endParaRPr lang="en-US" sz="1400" kern="1200"/>
        </a:p>
      </dsp:txBody>
      <dsp:txXfrm>
        <a:off x="8202029" y="1260858"/>
        <a:ext cx="1575000" cy="630000"/>
      </dsp:txXfrm>
    </dsp:sp>
    <dsp:sp modelId="{DCA7D9F0-D48B-44A4-8843-1F72313A9E50}">
      <dsp:nvSpPr>
        <dsp:cNvPr id="0" name=""/>
        <dsp:cNvSpPr/>
      </dsp:nvSpPr>
      <dsp:spPr>
        <a:xfrm>
          <a:off x="3882591" y="2284609"/>
          <a:ext cx="960750" cy="96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1877F-B1A8-498F-9154-61C3CBCCA03C}">
      <dsp:nvSpPr>
        <dsp:cNvPr id="0" name=""/>
        <dsp:cNvSpPr/>
      </dsp:nvSpPr>
      <dsp:spPr>
        <a:xfrm>
          <a:off x="4087341" y="2489358"/>
          <a:ext cx="551250" cy="5512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EBFA5A-7C78-408A-91B6-3E91C83E53B5}">
      <dsp:nvSpPr>
        <dsp:cNvPr id="0" name=""/>
        <dsp:cNvSpPr/>
      </dsp:nvSpPr>
      <dsp:spPr>
        <a:xfrm>
          <a:off x="3575466" y="3544609"/>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Vragen aan een collega hoe het gaat</a:t>
          </a:r>
          <a:endParaRPr lang="en-US" sz="1400" kern="1200"/>
        </a:p>
      </dsp:txBody>
      <dsp:txXfrm>
        <a:off x="3575466" y="3544609"/>
        <a:ext cx="1575000" cy="630000"/>
      </dsp:txXfrm>
    </dsp:sp>
    <dsp:sp modelId="{C6DA4DFC-CC44-4AE5-9A12-DECC6FAF4198}">
      <dsp:nvSpPr>
        <dsp:cNvPr id="0" name=""/>
        <dsp:cNvSpPr/>
      </dsp:nvSpPr>
      <dsp:spPr>
        <a:xfrm>
          <a:off x="5733216" y="2284609"/>
          <a:ext cx="960750" cy="96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C7B66-80D9-4512-BF0C-3D15B8F2CB77}">
      <dsp:nvSpPr>
        <dsp:cNvPr id="0" name=""/>
        <dsp:cNvSpPr/>
      </dsp:nvSpPr>
      <dsp:spPr>
        <a:xfrm>
          <a:off x="5937966" y="2489358"/>
          <a:ext cx="551250" cy="55125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8FB14B-9B35-4FD2-B7AA-3AAF3A4378BE}">
      <dsp:nvSpPr>
        <dsp:cNvPr id="0" name=""/>
        <dsp:cNvSpPr/>
      </dsp:nvSpPr>
      <dsp:spPr>
        <a:xfrm>
          <a:off x="5426091" y="3544609"/>
          <a:ext cx="1575000" cy="6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BE" sz="1400" kern="1200"/>
            <a:t>Bureau opruimen </a:t>
          </a:r>
          <a:endParaRPr lang="en-US" sz="1400" kern="1200"/>
        </a:p>
      </dsp:txBody>
      <dsp:txXfrm>
        <a:off x="5426091" y="3544609"/>
        <a:ext cx="1575000" cy="63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29C5E-5EF5-4664-9DB4-8FD97D1D5F5D}">
      <dsp:nvSpPr>
        <dsp:cNvPr id="0" name=""/>
        <dsp:cNvSpPr/>
      </dsp:nvSpPr>
      <dsp:spPr>
        <a:xfrm>
          <a:off x="626279" y="467733"/>
          <a:ext cx="1921500" cy="19215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59DB2-5E2A-4222-A4F1-9251BC5E95AB}">
      <dsp:nvSpPr>
        <dsp:cNvPr id="0" name=""/>
        <dsp:cNvSpPr/>
      </dsp:nvSpPr>
      <dsp:spPr>
        <a:xfrm>
          <a:off x="1035779" y="877233"/>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CFB595-BCC7-452A-811B-BEA477935232}">
      <dsp:nvSpPr>
        <dsp:cNvPr id="0" name=""/>
        <dsp:cNvSpPr/>
      </dsp:nvSpPr>
      <dsp:spPr>
        <a:xfrm>
          <a:off x="1202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l-BE" sz="2400" kern="1200"/>
            <a:t>Visie rond iets uitwerken </a:t>
          </a:r>
          <a:endParaRPr lang="en-US" sz="2400" kern="1200"/>
        </a:p>
      </dsp:txBody>
      <dsp:txXfrm>
        <a:off x="12029" y="2987734"/>
        <a:ext cx="3150000" cy="720000"/>
      </dsp:txXfrm>
    </dsp:sp>
    <dsp:sp modelId="{84EB42D7-D49E-4241-8171-CA2A70AF03F7}">
      <dsp:nvSpPr>
        <dsp:cNvPr id="0" name=""/>
        <dsp:cNvSpPr/>
      </dsp:nvSpPr>
      <dsp:spPr>
        <a:xfrm>
          <a:off x="4327529" y="467733"/>
          <a:ext cx="1921500" cy="19215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EC3ED-558D-4583-B664-6C444608419D}">
      <dsp:nvSpPr>
        <dsp:cNvPr id="0" name=""/>
        <dsp:cNvSpPr/>
      </dsp:nvSpPr>
      <dsp:spPr>
        <a:xfrm>
          <a:off x="4737029" y="877233"/>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1E4188-D5BC-4FF3-AAE9-77D424584C01}">
      <dsp:nvSpPr>
        <dsp:cNvPr id="0" name=""/>
        <dsp:cNvSpPr/>
      </dsp:nvSpPr>
      <dsp:spPr>
        <a:xfrm>
          <a:off x="371327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l-BE" sz="2400" kern="1200" dirty="0"/>
            <a:t>Therapiemateriaal uitwerken </a:t>
          </a:r>
          <a:endParaRPr lang="en-US" sz="2400" kern="1200" dirty="0"/>
        </a:p>
      </dsp:txBody>
      <dsp:txXfrm>
        <a:off x="3713279" y="2987734"/>
        <a:ext cx="3150000" cy="720000"/>
      </dsp:txXfrm>
    </dsp:sp>
    <dsp:sp modelId="{0608AC08-CA5D-48DC-90CB-D02416AEF224}">
      <dsp:nvSpPr>
        <dsp:cNvPr id="0" name=""/>
        <dsp:cNvSpPr/>
      </dsp:nvSpPr>
      <dsp:spPr>
        <a:xfrm>
          <a:off x="8028779" y="467733"/>
          <a:ext cx="1921500" cy="19215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A05E9-BC4F-4D83-AA9B-26CCDC29EBA5}">
      <dsp:nvSpPr>
        <dsp:cNvPr id="0" name=""/>
        <dsp:cNvSpPr/>
      </dsp:nvSpPr>
      <dsp:spPr>
        <a:xfrm>
          <a:off x="8438279" y="877233"/>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4925F-8873-417D-B0F5-5DAD67FCBBA7}">
      <dsp:nvSpPr>
        <dsp:cNvPr id="0" name=""/>
        <dsp:cNvSpPr/>
      </dsp:nvSpPr>
      <dsp:spPr>
        <a:xfrm>
          <a:off x="7414529" y="298773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nl-BE" sz="2400" kern="1200" dirty="0"/>
            <a:t>Literatuur doornemen </a:t>
          </a:r>
          <a:endParaRPr lang="en-US" sz="2400" kern="1200" dirty="0"/>
        </a:p>
      </dsp:txBody>
      <dsp:txXfrm>
        <a:off x="7414529" y="2987734"/>
        <a:ext cx="315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36A8B-200E-43DF-ABEA-94237D773F97}">
      <dsp:nvSpPr>
        <dsp:cNvPr id="0" name=""/>
        <dsp:cNvSpPr/>
      </dsp:nvSpPr>
      <dsp:spPr>
        <a:xfrm>
          <a:off x="802537" y="1342"/>
          <a:ext cx="2086391" cy="12518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Neem een bad of douche &amp; gebruik hierbij de beste zeep/scrub die je in huis hebt</a:t>
          </a:r>
          <a:endParaRPr lang="en-US" sz="1400" kern="1200" dirty="0"/>
        </a:p>
      </dsp:txBody>
      <dsp:txXfrm>
        <a:off x="802537" y="1342"/>
        <a:ext cx="2086391" cy="1251834"/>
      </dsp:txXfrm>
    </dsp:sp>
    <dsp:sp modelId="{EA93D498-0EA2-4FB0-ACE4-B841573A5AFA}">
      <dsp:nvSpPr>
        <dsp:cNvPr id="0" name=""/>
        <dsp:cNvSpPr/>
      </dsp:nvSpPr>
      <dsp:spPr>
        <a:xfrm>
          <a:off x="3097568" y="1342"/>
          <a:ext cx="2086391" cy="12518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Neem een voetbadje</a:t>
          </a:r>
          <a:endParaRPr lang="en-US" sz="1400" kern="1200"/>
        </a:p>
      </dsp:txBody>
      <dsp:txXfrm>
        <a:off x="3097568" y="1342"/>
        <a:ext cx="2086391" cy="1251834"/>
      </dsp:txXfrm>
    </dsp:sp>
    <dsp:sp modelId="{337696B7-CE9F-451D-AF7A-F8A04AD9A4CB}">
      <dsp:nvSpPr>
        <dsp:cNvPr id="0" name=""/>
        <dsp:cNvSpPr/>
      </dsp:nvSpPr>
      <dsp:spPr>
        <a:xfrm>
          <a:off x="5392598" y="1342"/>
          <a:ext cx="2086391" cy="12518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Maak je huis extra gezellig door kaarsjes te branden</a:t>
          </a:r>
          <a:endParaRPr lang="en-US" sz="1400" kern="1200" dirty="0"/>
        </a:p>
      </dsp:txBody>
      <dsp:txXfrm>
        <a:off x="5392598" y="1342"/>
        <a:ext cx="2086391" cy="1251834"/>
      </dsp:txXfrm>
    </dsp:sp>
    <dsp:sp modelId="{3AF80724-0C74-4297-86C9-57BCCCFA29D2}">
      <dsp:nvSpPr>
        <dsp:cNvPr id="0" name=""/>
        <dsp:cNvSpPr/>
      </dsp:nvSpPr>
      <dsp:spPr>
        <a:xfrm>
          <a:off x="7687629" y="1342"/>
          <a:ext cx="2086391" cy="12518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Trek je comfy-kledij aan</a:t>
          </a:r>
          <a:endParaRPr lang="en-US" sz="1400" kern="1200"/>
        </a:p>
      </dsp:txBody>
      <dsp:txXfrm>
        <a:off x="7687629" y="1342"/>
        <a:ext cx="2086391" cy="1251834"/>
      </dsp:txXfrm>
    </dsp:sp>
    <dsp:sp modelId="{A2160EB8-2F47-42D0-9942-E4D40F01211B}">
      <dsp:nvSpPr>
        <dsp:cNvPr id="0" name=""/>
        <dsp:cNvSpPr/>
      </dsp:nvSpPr>
      <dsp:spPr>
        <a:xfrm>
          <a:off x="802537" y="1461816"/>
          <a:ext cx="2086391" cy="125183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Drink een thee of koffie in de tuin met desnoods een dekentje als het te koud is</a:t>
          </a:r>
          <a:endParaRPr lang="en-US" sz="1400" kern="1200" dirty="0"/>
        </a:p>
      </dsp:txBody>
      <dsp:txXfrm>
        <a:off x="802537" y="1461816"/>
        <a:ext cx="2086391" cy="1251834"/>
      </dsp:txXfrm>
    </dsp:sp>
    <dsp:sp modelId="{5E11C43A-5733-4DCB-ABCC-70877BCB630C}">
      <dsp:nvSpPr>
        <dsp:cNvPr id="0" name=""/>
        <dsp:cNvSpPr/>
      </dsp:nvSpPr>
      <dsp:spPr>
        <a:xfrm>
          <a:off x="3097568" y="1461816"/>
          <a:ext cx="2086391" cy="12518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Kijk ongestoord naar jouw lievelingsprogramma</a:t>
          </a:r>
          <a:endParaRPr lang="en-US" sz="1400" kern="1200" dirty="0"/>
        </a:p>
      </dsp:txBody>
      <dsp:txXfrm>
        <a:off x="3097568" y="1461816"/>
        <a:ext cx="2086391" cy="1251834"/>
      </dsp:txXfrm>
    </dsp:sp>
    <dsp:sp modelId="{7AFD2EDA-C10E-42B6-860F-F0516756B00C}">
      <dsp:nvSpPr>
        <dsp:cNvPr id="0" name=""/>
        <dsp:cNvSpPr/>
      </dsp:nvSpPr>
      <dsp:spPr>
        <a:xfrm>
          <a:off x="5392598" y="1461816"/>
          <a:ext cx="2086391" cy="12518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Eet elke dag een chocolaatje of snoepje (of iets wat je lekker vindt)</a:t>
          </a:r>
          <a:endParaRPr lang="en-US" sz="1400" kern="1200" dirty="0"/>
        </a:p>
      </dsp:txBody>
      <dsp:txXfrm>
        <a:off x="5392598" y="1461816"/>
        <a:ext cx="2086391" cy="1251834"/>
      </dsp:txXfrm>
    </dsp:sp>
    <dsp:sp modelId="{5E67DF88-8943-4F62-A407-546697A9D66A}">
      <dsp:nvSpPr>
        <dsp:cNvPr id="0" name=""/>
        <dsp:cNvSpPr/>
      </dsp:nvSpPr>
      <dsp:spPr>
        <a:xfrm>
          <a:off x="7687629" y="1461816"/>
          <a:ext cx="2086391" cy="12518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Maak een wandeling</a:t>
          </a:r>
          <a:endParaRPr lang="en-US" sz="1400" kern="1200"/>
        </a:p>
      </dsp:txBody>
      <dsp:txXfrm>
        <a:off x="7687629" y="1461816"/>
        <a:ext cx="2086391" cy="1251834"/>
      </dsp:txXfrm>
    </dsp:sp>
    <dsp:sp modelId="{47DB8C4F-475B-4395-B099-8305450D5B9E}">
      <dsp:nvSpPr>
        <dsp:cNvPr id="0" name=""/>
        <dsp:cNvSpPr/>
      </dsp:nvSpPr>
      <dsp:spPr>
        <a:xfrm>
          <a:off x="3097568" y="2922290"/>
          <a:ext cx="2086391" cy="12518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Neem een boek dat je al lang wil lezen</a:t>
          </a:r>
          <a:endParaRPr lang="en-US" sz="1400" kern="1200"/>
        </a:p>
      </dsp:txBody>
      <dsp:txXfrm>
        <a:off x="3097568" y="2922290"/>
        <a:ext cx="2086391" cy="1251834"/>
      </dsp:txXfrm>
    </dsp:sp>
    <dsp:sp modelId="{CA3B633A-6E77-4F65-85BE-359B8A020423}">
      <dsp:nvSpPr>
        <dsp:cNvPr id="0" name=""/>
        <dsp:cNvSpPr/>
      </dsp:nvSpPr>
      <dsp:spPr>
        <a:xfrm>
          <a:off x="5392598" y="2922290"/>
          <a:ext cx="2086391" cy="125183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dirty="0"/>
            <a:t>Werk even in de tuin, zaai bloemetjes/kruiden of maak een bloemstukje voor jezelf</a:t>
          </a:r>
          <a:endParaRPr lang="en-US" sz="1400" kern="1200" dirty="0"/>
        </a:p>
      </dsp:txBody>
      <dsp:txXfrm>
        <a:off x="5392598" y="2922290"/>
        <a:ext cx="2086391" cy="125183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52878-9AFA-45BD-9EB4-C20A074EE93B}" type="datetimeFigureOut">
              <a:rPr lang="nl-BE" smtClean="0"/>
              <a:t>24/03/2020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BDB34F-1BFD-477E-B7BB-AC4EDCA0E49C}" type="slidenum">
              <a:rPr lang="nl-BE" smtClean="0"/>
              <a:t>‹nr.›</a:t>
            </a:fld>
            <a:endParaRPr lang="nl-BE"/>
          </a:p>
        </p:txBody>
      </p:sp>
    </p:spTree>
    <p:extLst>
      <p:ext uri="{BB962C8B-B14F-4D97-AF65-F5344CB8AC3E}">
        <p14:creationId xmlns:p14="http://schemas.microsoft.com/office/powerpoint/2010/main" val="300406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E915BE5-E094-4932-9882-E39396F97D0B}" type="datetime1">
              <a:rPr lang="en-US" smtClean="0"/>
              <a:t>3/24/2020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7B938A-F4D4-4765-AC61-DE8536188951}" type="datetime1">
              <a:rPr lang="en-US" smtClean="0"/>
              <a:t>3/24/2020</a:t>
            </a:fld>
            <a:endParaRPr lang="en-US" dirty="0"/>
          </a:p>
        </p:txBody>
      </p:sp>
      <p:sp>
        <p:nvSpPr>
          <p:cNvPr id="5" name="Footer Placeholder 4"/>
          <p:cNvSpPr>
            <a:spLocks noGrp="1"/>
          </p:cNvSpPr>
          <p:nvPr>
            <p:ph type="ftr" sz="quarter" idx="11"/>
          </p:nvPr>
        </p:nvSpPr>
        <p:spPr/>
        <p:txBody>
          <a:bodyPr/>
          <a:lstStyle/>
          <a:p>
            <a:r>
              <a:rPr lang="en-US"/>
              <a:t>CAR Impuls VZW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B858BB6-00E8-41AA-81F1-0FE04FF521B7}" type="datetime1">
              <a:rPr lang="en-US" smtClean="0"/>
              <a:t>3/24/2020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4FE5DA3-A3B0-411A-937D-95EC2DAAE406}" type="datetime1">
              <a:rPr lang="en-US" smtClean="0"/>
              <a:t>3/24/2020</a:t>
            </a:fld>
            <a:endParaRPr lang="en-US" dirty="0"/>
          </a:p>
        </p:txBody>
      </p:sp>
      <p:sp>
        <p:nvSpPr>
          <p:cNvPr id="5" name="Footer Placeholder 4"/>
          <p:cNvSpPr>
            <a:spLocks noGrp="1"/>
          </p:cNvSpPr>
          <p:nvPr>
            <p:ph type="ftr" sz="quarter" idx="11"/>
          </p:nvPr>
        </p:nvSpPr>
        <p:spPr/>
        <p:txBody>
          <a:bodyPr/>
          <a:lstStyle/>
          <a:p>
            <a:r>
              <a:rPr lang="en-US"/>
              <a:t>CAR Impuls VZW</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703C62C1-0CD0-42BB-A6A4-3BBBA252264D}" type="datetime1">
              <a:rPr lang="en-US" smtClean="0"/>
              <a:t>3/24/2020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r>
              <a:rPr lang="en-US"/>
              <a:t>CAR Impuls VZW</a:t>
            </a:r>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E6209CC4-6652-4905-BC53-29FC997031AE}" type="datetime1">
              <a:rPr lang="en-US" smtClean="0"/>
              <a:t>3/24/2020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992FC219-E145-4FFB-BEF9-E7FC74EF8BD8}" type="datetime1">
              <a:rPr lang="en-US" smtClean="0"/>
              <a:t>3/24/2020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942C76E5-2C94-4983-95E0-97A910C84A83}" type="datetime1">
              <a:rPr lang="en-US" smtClean="0"/>
              <a:t>3/24/2020</a:t>
            </a:fld>
            <a:endParaRPr lang="en-US" dirty="0"/>
          </a:p>
        </p:txBody>
      </p:sp>
      <p:sp>
        <p:nvSpPr>
          <p:cNvPr id="4" name="Footer Placeholder 3"/>
          <p:cNvSpPr>
            <a:spLocks noGrp="1"/>
          </p:cNvSpPr>
          <p:nvPr>
            <p:ph type="ftr" sz="quarter" idx="11"/>
          </p:nvPr>
        </p:nvSpPr>
        <p:spPr/>
        <p:txBody>
          <a:bodyPr/>
          <a:lstStyle/>
          <a:p>
            <a:r>
              <a:rPr lang="en-US"/>
              <a:t>CAR Impuls VZW</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018BF1A-BDE0-4BD7-9CA9-BDD10A3B8201}" type="datetime1">
              <a:rPr lang="en-US" smtClean="0"/>
              <a:t>3/24/2020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r>
              <a:rPr lang="en-US"/>
              <a:t>CAR Impuls VZW</a:t>
            </a:r>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0AB3CEF-3736-4891-9CC6-50E0A19A52C3}" type="datetime1">
              <a:rPr lang="en-US" smtClean="0"/>
              <a:t>3/24/2020</a:t>
            </a:fld>
            <a:endParaRPr lang="en-US" dirty="0"/>
          </a:p>
        </p:txBody>
      </p:sp>
      <p:sp>
        <p:nvSpPr>
          <p:cNvPr id="6" name="Footer Placeholder 5"/>
          <p:cNvSpPr>
            <a:spLocks noGrp="1"/>
          </p:cNvSpPr>
          <p:nvPr>
            <p:ph type="ftr" sz="quarter" idx="11"/>
          </p:nvPr>
        </p:nvSpPr>
        <p:spPr/>
        <p:txBody>
          <a:bodyPr/>
          <a:lstStyle/>
          <a:p>
            <a:r>
              <a:rPr lang="en-US"/>
              <a:t>CAR Impuls VZW</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09983CD8-B0E9-4B92-A200-D0454F943361}" type="datetime1">
              <a:rPr lang="en-US" smtClean="0"/>
              <a:t>3/24/2020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r>
              <a:rPr lang="en-US"/>
              <a:t>CAR Impuls VZW</a:t>
            </a:r>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6A37D95-56F5-4145-B8FA-B9AE9A3A8023}" type="datetime1">
              <a:rPr lang="en-US" smtClean="0"/>
              <a:t>3/24/2020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CAR Impuls VZW</a:t>
            </a:r>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etop100.nl/bucketlist-ideeen/"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m.be/media/Doe-boek-slaapwel_tcm47-6603.pdf" TargetMode="External"/><Relationship Id="rId2" Type="http://schemas.openxmlformats.org/officeDocument/2006/relationships/hyperlink" Target="https://www.uzgent.be/nl/home/Lists/PDFs%20patienteninformatiefolders/slaaphygi%C3%ABn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10000stappen.gezondleven.be/beweegtip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ezondleven.be/themas/voed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B94C19D-E7A2-4CDE-A897-35F2BC959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75E99E3F-7A89-4769-AAB0-DC0E42BE12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5" name="Freeform 5">
              <a:extLst>
                <a:ext uri="{FF2B5EF4-FFF2-40B4-BE49-F238E27FC236}">
                  <a16:creationId xmlns:a16="http://schemas.microsoft.com/office/drawing/2014/main" id="{E9129042-28FB-49B3-BF09-C0FC70414C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C857079D-69FB-4AAE-939D-50320676C6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44E06FFE-2B6E-451F-8584-36CB56B9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4A9C3EAA-1C7F-4CBB-80F3-40FAD9629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3289920A-A485-4023-84F5-973CB3AF1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6B258C87-5B91-45CB-BEAD-B9CD515B3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5E8F853B-7045-4974-ADFB-592F01B4CC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4307ABD8-4121-4188-A6A8-BF0841F5B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2E660CAF-84FD-4236-8BD1-570BEBF0D2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C67DCC6D-C589-411A-83EF-249E925FA1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EF00B7C0-9045-4017-A91E-6129702F91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25806466-98F7-4333-9BC7-BB44F5E9CF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9E23BC68-3437-491F-BBEA-2DC61316AA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36B9FD89-406D-41F1-ADEF-F74A9B1DF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CC0948A3-F3F2-4AA7-B558-4F1E0EBED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277408B3-EE29-4600-9011-F83CA3FEA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2E4DE87A-3195-410F-A185-3E41350B5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4372AC40-5D77-44AE-A395-853703161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74BF19D7-D76B-41DB-8E7B-644E15863C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Afbeelding 5" descr="Afbeelding met tekening&#10;&#10;Automatisch gegenereerde beschrijving">
            <a:extLst>
              <a:ext uri="{FF2B5EF4-FFF2-40B4-BE49-F238E27FC236}">
                <a16:creationId xmlns:a16="http://schemas.microsoft.com/office/drawing/2014/main" id="{F4A22E8F-F9D5-45C1-AE4F-CA49A9BCB139}"/>
              </a:ext>
            </a:extLst>
          </p:cNvPr>
          <p:cNvPicPr>
            <a:picLocks noChangeAspect="1"/>
          </p:cNvPicPr>
          <p:nvPr/>
        </p:nvPicPr>
        <p:blipFill rotWithShape="1">
          <a:blip r:embed="rId2"/>
          <a:srcRect l="2024" r="7488" b="-1"/>
          <a:stretch/>
        </p:blipFill>
        <p:spPr>
          <a:xfrm>
            <a:off x="20" y="10"/>
            <a:ext cx="6745008" cy="6857763"/>
          </a:xfrm>
          <a:prstGeom prst="rect">
            <a:avLst/>
          </a:prstGeom>
          <a:ln w="9525">
            <a:noFill/>
          </a:ln>
        </p:spPr>
      </p:pic>
      <p:grpSp>
        <p:nvGrpSpPr>
          <p:cNvPr id="65" name="Group 64">
            <a:extLst>
              <a:ext uri="{FF2B5EF4-FFF2-40B4-BE49-F238E27FC236}">
                <a16:creationId xmlns:a16="http://schemas.microsoft.com/office/drawing/2014/main" id="{21B67326-1D79-49D3-9B25-28080FDFF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6" name="Rectangle 65">
              <a:extLst>
                <a:ext uri="{FF2B5EF4-FFF2-40B4-BE49-F238E27FC236}">
                  <a16:creationId xmlns:a16="http://schemas.microsoft.com/office/drawing/2014/main" id="{D9FBAF07-4DBD-469A-AA51-A4A5E73F9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39">
              <a:extLst>
                <a:ext uri="{FF2B5EF4-FFF2-40B4-BE49-F238E27FC236}">
                  <a16:creationId xmlns:a16="http://schemas.microsoft.com/office/drawing/2014/main" id="{B5B72DC2-A0AE-4085-87CB-F3401BB33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406CCDB-6E4B-4E06-9660-473F64643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5DBDFD0D-2D4B-4A3E-851A-83D0C4C7FDBB}"/>
              </a:ext>
            </a:extLst>
          </p:cNvPr>
          <p:cNvSpPr>
            <a:spLocks noGrp="1"/>
          </p:cNvSpPr>
          <p:nvPr>
            <p:ph type="ctrTitle"/>
          </p:nvPr>
        </p:nvSpPr>
        <p:spPr>
          <a:xfrm>
            <a:off x="7650643" y="2075504"/>
            <a:ext cx="3654569" cy="2042725"/>
          </a:xfrm>
        </p:spPr>
        <p:txBody>
          <a:bodyPr>
            <a:normAutofit/>
          </a:bodyPr>
          <a:lstStyle/>
          <a:p>
            <a:r>
              <a:rPr lang="nl-BE"/>
              <a:t>Corona Survivalkit</a:t>
            </a:r>
            <a:endParaRPr lang="nl-BE" dirty="0"/>
          </a:p>
        </p:txBody>
      </p:sp>
      <p:sp>
        <p:nvSpPr>
          <p:cNvPr id="3" name="Ondertitel 2">
            <a:extLst>
              <a:ext uri="{FF2B5EF4-FFF2-40B4-BE49-F238E27FC236}">
                <a16:creationId xmlns:a16="http://schemas.microsoft.com/office/drawing/2014/main" id="{308F085F-DD62-4ACD-AEB5-F36324971A71}"/>
              </a:ext>
            </a:extLst>
          </p:cNvPr>
          <p:cNvSpPr>
            <a:spLocks noGrp="1"/>
          </p:cNvSpPr>
          <p:nvPr>
            <p:ph type="subTitle" idx="1"/>
          </p:nvPr>
        </p:nvSpPr>
        <p:spPr>
          <a:xfrm>
            <a:off x="7650645" y="4202728"/>
            <a:ext cx="3654568" cy="1026125"/>
          </a:xfrm>
        </p:spPr>
        <p:txBody>
          <a:bodyPr>
            <a:normAutofit/>
          </a:bodyPr>
          <a:lstStyle/>
          <a:p>
            <a:r>
              <a:rPr lang="nl-BE" dirty="0"/>
              <a:t>Voor het personeel van </a:t>
            </a:r>
          </a:p>
          <a:p>
            <a:r>
              <a:rPr lang="nl-BE" dirty="0"/>
              <a:t>CAR Impuls VZW</a:t>
            </a:r>
          </a:p>
        </p:txBody>
      </p:sp>
      <p:sp>
        <p:nvSpPr>
          <p:cNvPr id="4" name="Tijdelijke aanduiding voor voettekst 3">
            <a:extLst>
              <a:ext uri="{FF2B5EF4-FFF2-40B4-BE49-F238E27FC236}">
                <a16:creationId xmlns:a16="http://schemas.microsoft.com/office/drawing/2014/main" id="{30E8DF1D-62CF-4324-BCD0-C464A9272E83}"/>
              </a:ext>
            </a:extLst>
          </p:cNvPr>
          <p:cNvSpPr>
            <a:spLocks noGrp="1"/>
          </p:cNvSpPr>
          <p:nvPr>
            <p:ph type="ftr" sz="quarter" idx="11"/>
          </p:nvPr>
        </p:nvSpPr>
        <p:spPr>
          <a:xfrm>
            <a:off x="7559900" y="6227064"/>
            <a:ext cx="3824561"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55652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Tips voor mentale gezondheid</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374711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1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36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6" name="Picture 4" descr="Afbeelding kan het volgende bevatten: tekst">
            <a:extLst>
              <a:ext uri="{FF2B5EF4-FFF2-40B4-BE49-F238E27FC236}">
                <a16:creationId xmlns:a16="http://schemas.microsoft.com/office/drawing/2014/main" id="{AFB0B271-E5AD-4A9A-9405-00D911FF55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5235" y="643467"/>
            <a:ext cx="3941529" cy="557106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voettekst 3">
            <a:extLst>
              <a:ext uri="{FF2B5EF4-FFF2-40B4-BE49-F238E27FC236}">
                <a16:creationId xmlns:a16="http://schemas.microsoft.com/office/drawing/2014/main" id="{3E8C7204-9DAC-475F-B72A-BEF8F6C1C571}"/>
              </a:ext>
            </a:extLst>
          </p:cNvPr>
          <p:cNvSpPr>
            <a:spLocks noGrp="1"/>
          </p:cNvSpPr>
          <p:nvPr>
            <p:ph type="ftr" sz="quarter" idx="11"/>
          </p:nvPr>
        </p:nvSpPr>
        <p:spPr>
          <a:xfrm>
            <a:off x="804672" y="6227064"/>
            <a:ext cx="10588752" cy="320040"/>
          </a:xfrm>
        </p:spPr>
        <p:txBody>
          <a:bodyPr vert="horz" lIns="91440" tIns="45720" rIns="91440" bIns="45720" rtlCol="0">
            <a:normAutofit/>
          </a:bodyPr>
          <a:lstStyle/>
          <a:p>
            <a:pPr>
              <a:spcAft>
                <a:spcPts val="600"/>
              </a:spcAft>
            </a:pPr>
            <a:r>
              <a:rPr lang="en-US">
                <a:solidFill>
                  <a:schemeClr val="tx1"/>
                </a:solidFill>
              </a:rPr>
              <a:t>CAR Impuls VZW</a:t>
            </a:r>
          </a:p>
        </p:txBody>
      </p:sp>
    </p:spTree>
    <p:extLst>
      <p:ext uri="{BB962C8B-B14F-4D97-AF65-F5344CB8AC3E}">
        <p14:creationId xmlns:p14="http://schemas.microsoft.com/office/powerpoint/2010/main" val="6721749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3" name="Group 72">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54"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5"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3"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5"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6"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0"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1"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2"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3"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4"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75" name="Rectangle 95">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CA5DD7-E38F-4323-8A0C-42B47E7C9124}"/>
              </a:ext>
            </a:extLst>
          </p:cNvPr>
          <p:cNvSpPr>
            <a:spLocks noGrp="1"/>
          </p:cNvSpPr>
          <p:nvPr>
            <p:ph type="title"/>
          </p:nvPr>
        </p:nvSpPr>
        <p:spPr>
          <a:xfrm>
            <a:off x="873978" y="1718735"/>
            <a:ext cx="5767566" cy="1072378"/>
          </a:xfrm>
        </p:spPr>
        <p:txBody>
          <a:bodyPr anchor="ctr">
            <a:normAutofit/>
          </a:bodyPr>
          <a:lstStyle/>
          <a:p>
            <a:r>
              <a:rPr lang="nl-BE" sz="3600"/>
              <a:t>Wees positief</a:t>
            </a:r>
          </a:p>
        </p:txBody>
      </p:sp>
      <p:sp>
        <p:nvSpPr>
          <p:cNvPr id="3" name="Tijdelijke aanduiding voor inhoud 2">
            <a:extLst>
              <a:ext uri="{FF2B5EF4-FFF2-40B4-BE49-F238E27FC236}">
                <a16:creationId xmlns:a16="http://schemas.microsoft.com/office/drawing/2014/main" id="{D7C77E2D-D60C-4DA1-8B29-AB1F3DDD091F}"/>
              </a:ext>
            </a:extLst>
          </p:cNvPr>
          <p:cNvSpPr>
            <a:spLocks noGrp="1"/>
          </p:cNvSpPr>
          <p:nvPr>
            <p:ph idx="1"/>
          </p:nvPr>
        </p:nvSpPr>
        <p:spPr>
          <a:xfrm>
            <a:off x="873102" y="2789239"/>
            <a:ext cx="5768442" cy="2683606"/>
          </a:xfrm>
        </p:spPr>
        <p:txBody>
          <a:bodyPr>
            <a:normAutofit lnSpcReduction="10000"/>
          </a:bodyPr>
          <a:lstStyle/>
          <a:p>
            <a:r>
              <a:rPr lang="nl-BE" sz="1600" dirty="0">
                <a:solidFill>
                  <a:srgbClr val="FFFFFE"/>
                </a:solidFill>
              </a:rPr>
              <a:t>Denk elke dag aan één iets wat jou gelukkig heeft gemaakt vandaag, iets waarvoor je dankbaar bent #</a:t>
            </a:r>
            <a:r>
              <a:rPr lang="nl-BE" sz="1600" dirty="0" err="1">
                <a:solidFill>
                  <a:srgbClr val="FFFFFE"/>
                </a:solidFill>
              </a:rPr>
              <a:t>kleingelukske</a:t>
            </a:r>
            <a:r>
              <a:rPr lang="nl-BE" sz="1600" dirty="0">
                <a:solidFill>
                  <a:srgbClr val="FFFFFE"/>
                </a:solidFill>
              </a:rPr>
              <a:t> </a:t>
            </a:r>
          </a:p>
          <a:p>
            <a:r>
              <a:rPr lang="nl-BE" sz="1600" dirty="0">
                <a:solidFill>
                  <a:srgbClr val="FFFFFE"/>
                </a:solidFill>
              </a:rPr>
              <a:t>OPDRACHT: Stop ze in een pot en verzamel al je ‘kleine </a:t>
            </a:r>
            <a:r>
              <a:rPr lang="nl-BE" sz="1600" dirty="0" err="1">
                <a:solidFill>
                  <a:srgbClr val="FFFFFE"/>
                </a:solidFill>
              </a:rPr>
              <a:t>gelukskes</a:t>
            </a:r>
            <a:r>
              <a:rPr lang="nl-BE" sz="1600" dirty="0">
                <a:solidFill>
                  <a:srgbClr val="FFFFFE"/>
                </a:solidFill>
              </a:rPr>
              <a:t>’. Wie weet doen we daar na de corona-tijden nog wel iets leuks mee </a:t>
            </a:r>
            <a:r>
              <a:rPr lang="nl-BE" sz="1600" dirty="0">
                <a:solidFill>
                  <a:srgbClr val="FFFFFE"/>
                </a:solidFill>
                <a:sym typeface="Wingdings" panose="05000000000000000000" pitchFamily="2" charset="2"/>
              </a:rPr>
              <a:t></a:t>
            </a:r>
            <a:endParaRPr lang="nl-BE" sz="1600" dirty="0">
              <a:solidFill>
                <a:srgbClr val="FFFFFE"/>
              </a:solidFill>
            </a:endParaRPr>
          </a:p>
          <a:p>
            <a:endParaRPr lang="nl-BE" sz="1600" dirty="0">
              <a:solidFill>
                <a:srgbClr val="FFFFFE"/>
              </a:solidFill>
            </a:endParaRPr>
          </a:p>
          <a:p>
            <a:pPr marL="0" indent="0">
              <a:buNone/>
            </a:pPr>
            <a:r>
              <a:rPr lang="nl-BE" sz="1600" dirty="0">
                <a:solidFill>
                  <a:srgbClr val="FFFFFE"/>
                </a:solidFill>
              </a:rPr>
              <a:t> </a:t>
            </a:r>
          </a:p>
        </p:txBody>
      </p:sp>
      <p:sp>
        <p:nvSpPr>
          <p:cNvPr id="4" name="Tijdelijke aanduiding voor voettekst 3">
            <a:extLst>
              <a:ext uri="{FF2B5EF4-FFF2-40B4-BE49-F238E27FC236}">
                <a16:creationId xmlns:a16="http://schemas.microsoft.com/office/drawing/2014/main" id="{ACB48B59-8F31-4FC1-9FCE-C21B964097C5}"/>
              </a:ext>
            </a:extLst>
          </p:cNvPr>
          <p:cNvSpPr>
            <a:spLocks noGrp="1"/>
          </p:cNvSpPr>
          <p:nvPr>
            <p:ph type="ftr" sz="quarter" idx="11"/>
          </p:nvPr>
        </p:nvSpPr>
        <p:spPr>
          <a:xfrm>
            <a:off x="793854" y="6227064"/>
            <a:ext cx="5933624" cy="320040"/>
          </a:xfrm>
        </p:spPr>
        <p:txBody>
          <a:bodyPr anchor="ctr">
            <a:normAutofit/>
          </a:bodyPr>
          <a:lstStyle/>
          <a:p>
            <a:pPr>
              <a:spcAft>
                <a:spcPts val="600"/>
              </a:spcAft>
            </a:pPr>
            <a:r>
              <a:rPr lang="en-US"/>
              <a:t>CAR Impuls VZW</a:t>
            </a:r>
          </a:p>
        </p:txBody>
      </p:sp>
      <p:pic>
        <p:nvPicPr>
          <p:cNvPr id="2050" name="Picture 2" descr="Afbeeldingsresultaat voor jar memories">
            <a:extLst>
              <a:ext uri="{FF2B5EF4-FFF2-40B4-BE49-F238E27FC236}">
                <a16:creationId xmlns:a16="http://schemas.microsoft.com/office/drawing/2014/main" id="{147F5364-E6EE-4F85-85A3-253E765AD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9" r="16206"/>
          <a:stretch/>
        </p:blipFill>
        <p:spPr bwMode="auto">
          <a:xfrm>
            <a:off x="7549862" y="227"/>
            <a:ext cx="4641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4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CA87A6A4-4904-4660-B83B-D5ED93223321}"/>
              </a:ext>
            </a:extLst>
          </p:cNvPr>
          <p:cNvSpPr>
            <a:spLocks noGrp="1"/>
          </p:cNvSpPr>
          <p:nvPr>
            <p:ph type="title"/>
          </p:nvPr>
        </p:nvSpPr>
        <p:spPr>
          <a:xfrm>
            <a:off x="904877" y="795527"/>
            <a:ext cx="10488547" cy="1190912"/>
          </a:xfrm>
        </p:spPr>
        <p:txBody>
          <a:bodyPr>
            <a:normAutofit/>
          </a:bodyPr>
          <a:lstStyle/>
          <a:p>
            <a:r>
              <a:rPr lang="nl-BE">
                <a:solidFill>
                  <a:schemeClr val="tx2"/>
                </a:solidFill>
              </a:rPr>
              <a:t>Wees positief en relativeer</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CAAB7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sresultaat voor trek iets positiefs aan dat past altijd">
            <a:extLst>
              <a:ext uri="{FF2B5EF4-FFF2-40B4-BE49-F238E27FC236}">
                <a16:creationId xmlns:a16="http://schemas.microsoft.com/office/drawing/2014/main" id="{25BA4663-EDC1-4C6D-80FF-C51DE2730686}"/>
              </a:ext>
            </a:extLst>
          </p:cNvPr>
          <p:cNvPicPr/>
          <p:nvPr/>
        </p:nvPicPr>
        <p:blipFill rotWithShape="1">
          <a:blip r:embed="rId2">
            <a:extLst>
              <a:ext uri="{28A0092B-C50C-407E-A947-70E740481C1C}">
                <a14:useLocalDpi xmlns:a14="http://schemas.microsoft.com/office/drawing/2010/main" val="0"/>
              </a:ext>
            </a:extLst>
          </a:blip>
          <a:srcRect l="24325" t="12401" r="24961" b="14467"/>
          <a:stretch/>
        </p:blipFill>
        <p:spPr bwMode="auto">
          <a:xfrm>
            <a:off x="2256289" y="2416047"/>
            <a:ext cx="2320799" cy="3346704"/>
          </a:xfrm>
          <a:prstGeom prst="rect">
            <a:avLst/>
          </a:prstGeom>
          <a:noFill/>
          <a:ln w="12700">
            <a:noFill/>
          </a:ln>
          <a:extLst>
            <a:ext uri="{53640926-AAD7-44D8-BBD7-CCE9431645EC}">
              <a14:shadowObscured xmlns:a14="http://schemas.microsoft.com/office/drawing/2010/main"/>
            </a:ext>
          </a:extLst>
        </p:spPr>
      </p:pic>
      <p:sp>
        <p:nvSpPr>
          <p:cNvPr id="3" name="Tijdelijke aanduiding voor inhoud 2">
            <a:extLst>
              <a:ext uri="{FF2B5EF4-FFF2-40B4-BE49-F238E27FC236}">
                <a16:creationId xmlns:a16="http://schemas.microsoft.com/office/drawing/2014/main" id="{30034FA2-A119-4525-85D5-A8CF3EAC916D}"/>
              </a:ext>
            </a:extLst>
          </p:cNvPr>
          <p:cNvSpPr>
            <a:spLocks noGrp="1"/>
          </p:cNvSpPr>
          <p:nvPr>
            <p:ph idx="1"/>
          </p:nvPr>
        </p:nvSpPr>
        <p:spPr>
          <a:xfrm>
            <a:off x="6380703" y="2228850"/>
            <a:ext cx="5028928" cy="3699669"/>
          </a:xfrm>
        </p:spPr>
        <p:txBody>
          <a:bodyPr>
            <a:normAutofit/>
          </a:bodyPr>
          <a:lstStyle/>
          <a:p>
            <a:pPr>
              <a:lnSpc>
                <a:spcPct val="110000"/>
              </a:lnSpc>
              <a:buClr>
                <a:srgbClr val="CAAB7D"/>
              </a:buClr>
            </a:pPr>
            <a:r>
              <a:rPr lang="nl-BE" dirty="0"/>
              <a:t>Als je hersenen kunnen denken: “het komt nooit goed”, dan kunnen ze ook denken: “het komt ooit goed”</a:t>
            </a:r>
          </a:p>
          <a:p>
            <a:pPr>
              <a:lnSpc>
                <a:spcPct val="110000"/>
              </a:lnSpc>
              <a:buClr>
                <a:srgbClr val="CAAB7D"/>
              </a:buClr>
            </a:pPr>
            <a:r>
              <a:rPr lang="nl-BE" dirty="0"/>
              <a:t>Het gras is niet altijd groener aan de overkant</a:t>
            </a:r>
          </a:p>
          <a:p>
            <a:pPr>
              <a:lnSpc>
                <a:spcPct val="110000"/>
              </a:lnSpc>
              <a:buClr>
                <a:srgbClr val="CAAB7D"/>
              </a:buClr>
            </a:pPr>
            <a:r>
              <a:rPr lang="nl-BE" dirty="0"/>
              <a:t>De bak </a:t>
            </a:r>
            <a:r>
              <a:rPr lang="nl-BE" dirty="0" err="1"/>
              <a:t>Orval</a:t>
            </a:r>
            <a:r>
              <a:rPr lang="nl-BE" dirty="0"/>
              <a:t> is altijd halfvol </a:t>
            </a:r>
            <a:r>
              <a:rPr lang="nl-BE" dirty="0">
                <a:sym typeface="Wingdings" panose="05000000000000000000" pitchFamily="2" charset="2"/>
              </a:rPr>
              <a:t> </a:t>
            </a:r>
            <a:endParaRPr lang="nl-BE" dirty="0"/>
          </a:p>
          <a:p>
            <a:pPr>
              <a:lnSpc>
                <a:spcPct val="110000"/>
              </a:lnSpc>
              <a:buClr>
                <a:srgbClr val="CAAB7D"/>
              </a:buClr>
            </a:pPr>
            <a:r>
              <a:rPr lang="nl-BE" b="1" dirty="0"/>
              <a:t>Probeer ook in je eigen gedachten te nuanceren. Vervang de woorden “nooit, niemand, iedereen” al eens door “ooit, iemand, sommigen”</a:t>
            </a:r>
          </a:p>
        </p:txBody>
      </p:sp>
      <p:sp>
        <p:nvSpPr>
          <p:cNvPr id="4" name="Tijdelijke aanduiding voor voettekst 3">
            <a:extLst>
              <a:ext uri="{FF2B5EF4-FFF2-40B4-BE49-F238E27FC236}">
                <a16:creationId xmlns:a16="http://schemas.microsoft.com/office/drawing/2014/main" id="{9B5283F2-B81D-4194-B540-5036901BAB01}"/>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1799690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A5DD7-E38F-4323-8A0C-42B47E7C9124}"/>
              </a:ext>
            </a:extLst>
          </p:cNvPr>
          <p:cNvSpPr>
            <a:spLocks noGrp="1"/>
          </p:cNvSpPr>
          <p:nvPr>
            <p:ph type="title"/>
          </p:nvPr>
        </p:nvSpPr>
        <p:spPr/>
        <p:txBody>
          <a:bodyPr/>
          <a:lstStyle/>
          <a:p>
            <a:r>
              <a:rPr lang="nl-BE" dirty="0"/>
              <a:t>Start de dag met een lach</a:t>
            </a:r>
          </a:p>
        </p:txBody>
      </p:sp>
      <p:sp>
        <p:nvSpPr>
          <p:cNvPr id="3" name="Tijdelijke aanduiding voor inhoud 2">
            <a:extLst>
              <a:ext uri="{FF2B5EF4-FFF2-40B4-BE49-F238E27FC236}">
                <a16:creationId xmlns:a16="http://schemas.microsoft.com/office/drawing/2014/main" id="{D7C77E2D-D60C-4DA1-8B29-AB1F3DDD091F}"/>
              </a:ext>
            </a:extLst>
          </p:cNvPr>
          <p:cNvSpPr>
            <a:spLocks noGrp="1"/>
          </p:cNvSpPr>
          <p:nvPr>
            <p:ph idx="1"/>
          </p:nvPr>
        </p:nvSpPr>
        <p:spPr/>
        <p:txBody>
          <a:bodyPr/>
          <a:lstStyle/>
          <a:p>
            <a:r>
              <a:rPr lang="nl-BE" dirty="0"/>
              <a:t>Elke dag kunnen jullie onze ‘lach van de dag’ terugvinden in jouw mailbox</a:t>
            </a:r>
          </a:p>
          <a:p>
            <a:endParaRPr lang="nl-BE" dirty="0"/>
          </a:p>
          <a:p>
            <a:pPr marL="0" indent="0">
              <a:buNone/>
            </a:pPr>
            <a:r>
              <a:rPr lang="nl-BE" dirty="0"/>
              <a:t> </a:t>
            </a:r>
          </a:p>
        </p:txBody>
      </p:sp>
      <p:sp>
        <p:nvSpPr>
          <p:cNvPr id="4" name="Tijdelijke aanduiding voor voettekst 3">
            <a:extLst>
              <a:ext uri="{FF2B5EF4-FFF2-40B4-BE49-F238E27FC236}">
                <a16:creationId xmlns:a16="http://schemas.microsoft.com/office/drawing/2014/main" id="{ACB48B59-8F31-4FC1-9FCE-C21B964097C5}"/>
              </a:ext>
            </a:extLst>
          </p:cNvPr>
          <p:cNvSpPr>
            <a:spLocks noGrp="1"/>
          </p:cNvSpPr>
          <p:nvPr>
            <p:ph type="ftr" sz="quarter" idx="11"/>
          </p:nvPr>
        </p:nvSpPr>
        <p:spPr/>
        <p:txBody>
          <a:bodyPr/>
          <a:lstStyle/>
          <a:p>
            <a:r>
              <a:rPr lang="en-US"/>
              <a:t>CAR Impuls VZW</a:t>
            </a:r>
            <a:endParaRPr lang="en-US" dirty="0"/>
          </a:p>
        </p:txBody>
      </p:sp>
      <p:pic>
        <p:nvPicPr>
          <p:cNvPr id="6" name="Afbeelding 5" descr="Afbeelding met tekening, bloem&#10;&#10;Automatisch gegenereerde beschrijving">
            <a:extLst>
              <a:ext uri="{FF2B5EF4-FFF2-40B4-BE49-F238E27FC236}">
                <a16:creationId xmlns:a16="http://schemas.microsoft.com/office/drawing/2014/main" id="{7FB61668-559A-4ECE-B97B-0B0C8155FCAE}"/>
              </a:ext>
            </a:extLst>
          </p:cNvPr>
          <p:cNvPicPr>
            <a:picLocks noChangeAspect="1"/>
          </p:cNvPicPr>
          <p:nvPr/>
        </p:nvPicPr>
        <p:blipFill>
          <a:blip r:embed="rId2"/>
          <a:stretch>
            <a:fillRect/>
          </a:stretch>
        </p:blipFill>
        <p:spPr>
          <a:xfrm>
            <a:off x="7701162" y="3337183"/>
            <a:ext cx="3495675" cy="2714625"/>
          </a:xfrm>
          <a:prstGeom prst="rect">
            <a:avLst/>
          </a:prstGeom>
        </p:spPr>
      </p:pic>
    </p:spTree>
    <p:extLst>
      <p:ext uri="{BB962C8B-B14F-4D97-AF65-F5344CB8AC3E}">
        <p14:creationId xmlns:p14="http://schemas.microsoft.com/office/powerpoint/2010/main" val="3835814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11">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3">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7"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8" name="Rectangle 36">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0">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CA5DD7-E38F-4323-8A0C-42B47E7C9124}"/>
              </a:ext>
            </a:extLst>
          </p:cNvPr>
          <p:cNvSpPr>
            <a:spLocks noGrp="1"/>
          </p:cNvSpPr>
          <p:nvPr>
            <p:ph type="title"/>
          </p:nvPr>
        </p:nvSpPr>
        <p:spPr>
          <a:xfrm>
            <a:off x="873978" y="1718735"/>
            <a:ext cx="5767566" cy="1072378"/>
          </a:xfrm>
        </p:spPr>
        <p:txBody>
          <a:bodyPr anchor="ctr">
            <a:normAutofit/>
          </a:bodyPr>
          <a:lstStyle/>
          <a:p>
            <a:r>
              <a:rPr lang="nl-BE" sz="3600"/>
              <a:t>Complimenten</a:t>
            </a:r>
          </a:p>
        </p:txBody>
      </p:sp>
      <p:sp>
        <p:nvSpPr>
          <p:cNvPr id="3" name="Tijdelijke aanduiding voor inhoud 2">
            <a:extLst>
              <a:ext uri="{FF2B5EF4-FFF2-40B4-BE49-F238E27FC236}">
                <a16:creationId xmlns:a16="http://schemas.microsoft.com/office/drawing/2014/main" id="{D7C77E2D-D60C-4DA1-8B29-AB1F3DDD091F}"/>
              </a:ext>
            </a:extLst>
          </p:cNvPr>
          <p:cNvSpPr>
            <a:spLocks noGrp="1"/>
          </p:cNvSpPr>
          <p:nvPr>
            <p:ph idx="1"/>
          </p:nvPr>
        </p:nvSpPr>
        <p:spPr>
          <a:xfrm>
            <a:off x="873102" y="2789239"/>
            <a:ext cx="5768442" cy="2683606"/>
          </a:xfrm>
        </p:spPr>
        <p:txBody>
          <a:bodyPr>
            <a:normAutofit/>
          </a:bodyPr>
          <a:lstStyle/>
          <a:p>
            <a:pPr>
              <a:lnSpc>
                <a:spcPct val="110000"/>
              </a:lnSpc>
            </a:pPr>
            <a:r>
              <a:rPr lang="nl-BE" sz="1200" dirty="0">
                <a:solidFill>
                  <a:srgbClr val="FFFFFE"/>
                </a:solidFill>
              </a:rPr>
              <a:t>De nationale </a:t>
            </a:r>
            <a:r>
              <a:rPr lang="nl-BE" sz="1200" dirty="0" err="1">
                <a:solidFill>
                  <a:srgbClr val="FFFFFE"/>
                </a:solidFill>
              </a:rPr>
              <a:t>complimentendag</a:t>
            </a:r>
            <a:r>
              <a:rPr lang="nl-BE" sz="1200" dirty="0">
                <a:solidFill>
                  <a:srgbClr val="FFFFFE"/>
                </a:solidFill>
              </a:rPr>
              <a:t> ligt reeds achter ons, maar laten we er vanaf nu dagelijkse </a:t>
            </a:r>
            <a:r>
              <a:rPr lang="nl-BE" sz="1200" dirty="0" err="1">
                <a:solidFill>
                  <a:srgbClr val="FFFFFE"/>
                </a:solidFill>
              </a:rPr>
              <a:t>complimentendag</a:t>
            </a:r>
            <a:r>
              <a:rPr lang="nl-BE" sz="1200" dirty="0">
                <a:solidFill>
                  <a:srgbClr val="FFFFFE"/>
                </a:solidFill>
              </a:rPr>
              <a:t> van maken?</a:t>
            </a:r>
          </a:p>
          <a:p>
            <a:pPr>
              <a:lnSpc>
                <a:spcPct val="110000"/>
              </a:lnSpc>
            </a:pPr>
            <a:r>
              <a:rPr lang="nl-BE" sz="1200" dirty="0">
                <a:solidFill>
                  <a:srgbClr val="FFFFFE"/>
                </a:solidFill>
              </a:rPr>
              <a:t>Je maakt anderen blij maar het geeft jezelf ook een gevoel van voldoening</a:t>
            </a:r>
          </a:p>
          <a:p>
            <a:pPr>
              <a:lnSpc>
                <a:spcPct val="110000"/>
              </a:lnSpc>
            </a:pPr>
            <a:r>
              <a:rPr lang="nl-BE" sz="1200" dirty="0">
                <a:solidFill>
                  <a:srgbClr val="FFFFFE"/>
                </a:solidFill>
              </a:rPr>
              <a:t>Elkaar een complimentje geven vraagt niet veel moeite maar wordt enorm gewaardeerd</a:t>
            </a:r>
          </a:p>
          <a:p>
            <a:pPr>
              <a:lnSpc>
                <a:spcPct val="110000"/>
              </a:lnSpc>
            </a:pPr>
            <a:r>
              <a:rPr lang="nl-BE" sz="1200" dirty="0">
                <a:solidFill>
                  <a:srgbClr val="FFFFFE"/>
                </a:solidFill>
              </a:rPr>
              <a:t>Toon appreciatie voor elkaars werk of hoe ze zijn als persoon</a:t>
            </a:r>
          </a:p>
          <a:p>
            <a:pPr>
              <a:lnSpc>
                <a:spcPct val="110000"/>
              </a:lnSpc>
            </a:pPr>
            <a:r>
              <a:rPr lang="nl-BE" sz="1200" dirty="0">
                <a:solidFill>
                  <a:srgbClr val="FFFFFE"/>
                </a:solidFill>
              </a:rPr>
              <a:t>Geef ze ook eens ‘zomaar’ omdat het kan</a:t>
            </a:r>
          </a:p>
          <a:p>
            <a:pPr>
              <a:lnSpc>
                <a:spcPct val="110000"/>
              </a:lnSpc>
            </a:pPr>
            <a:endParaRPr lang="nl-BE" sz="1200" dirty="0">
              <a:solidFill>
                <a:srgbClr val="FFFFFE"/>
              </a:solidFill>
            </a:endParaRPr>
          </a:p>
          <a:p>
            <a:pPr marL="0" indent="0">
              <a:lnSpc>
                <a:spcPct val="110000"/>
              </a:lnSpc>
              <a:buNone/>
            </a:pPr>
            <a:r>
              <a:rPr lang="nl-BE" sz="1200" dirty="0">
                <a:solidFill>
                  <a:srgbClr val="FFFFFE"/>
                </a:solidFill>
              </a:rPr>
              <a:t> </a:t>
            </a:r>
          </a:p>
        </p:txBody>
      </p:sp>
      <p:sp>
        <p:nvSpPr>
          <p:cNvPr id="4" name="Tijdelijke aanduiding voor voettekst 3">
            <a:extLst>
              <a:ext uri="{FF2B5EF4-FFF2-40B4-BE49-F238E27FC236}">
                <a16:creationId xmlns:a16="http://schemas.microsoft.com/office/drawing/2014/main" id="{ACB48B59-8F31-4FC1-9FCE-C21B964097C5}"/>
              </a:ext>
            </a:extLst>
          </p:cNvPr>
          <p:cNvSpPr>
            <a:spLocks noGrp="1"/>
          </p:cNvSpPr>
          <p:nvPr>
            <p:ph type="ftr" sz="quarter" idx="11"/>
          </p:nvPr>
        </p:nvSpPr>
        <p:spPr>
          <a:xfrm>
            <a:off x="793854" y="6227064"/>
            <a:ext cx="5933624" cy="320040"/>
          </a:xfrm>
        </p:spPr>
        <p:txBody>
          <a:bodyPr anchor="ctr">
            <a:normAutofit/>
          </a:bodyPr>
          <a:lstStyle/>
          <a:p>
            <a:pPr>
              <a:spcAft>
                <a:spcPts val="600"/>
              </a:spcAft>
            </a:pPr>
            <a:r>
              <a:rPr lang="en-US"/>
              <a:t>CAR Impuls VZW</a:t>
            </a:r>
          </a:p>
        </p:txBody>
      </p:sp>
      <p:pic>
        <p:nvPicPr>
          <p:cNvPr id="7" name="Afbeelding 6" descr="Afbeeldingsresultaat voor quotes complimenten">
            <a:extLst>
              <a:ext uri="{FF2B5EF4-FFF2-40B4-BE49-F238E27FC236}">
                <a16:creationId xmlns:a16="http://schemas.microsoft.com/office/drawing/2014/main" id="{7EEAD554-C76D-4933-A915-04726D2F6ACE}"/>
              </a:ext>
            </a:extLst>
          </p:cNvPr>
          <p:cNvPicPr/>
          <p:nvPr/>
        </p:nvPicPr>
        <p:blipFill rotWithShape="1">
          <a:blip r:embed="rId2">
            <a:extLst>
              <a:ext uri="{28A0092B-C50C-407E-A947-70E740481C1C}">
                <a14:useLocalDpi xmlns:a14="http://schemas.microsoft.com/office/drawing/2010/main" val="0"/>
              </a:ext>
            </a:extLst>
          </a:blip>
          <a:srcRect l="15657"/>
          <a:stretch/>
        </p:blipFill>
        <p:spPr bwMode="auto">
          <a:xfrm>
            <a:off x="7549862" y="227"/>
            <a:ext cx="4641833" cy="6858000"/>
          </a:xfrm>
          <a:prstGeom prst="rect">
            <a:avLst/>
          </a:prstGeom>
          <a:noFill/>
        </p:spPr>
      </p:pic>
    </p:spTree>
    <p:extLst>
      <p:ext uri="{BB962C8B-B14F-4D97-AF65-F5344CB8AC3E}">
        <p14:creationId xmlns:p14="http://schemas.microsoft.com/office/powerpoint/2010/main" val="252507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C8B69-3DF3-4D6E-847F-4929E8367282}"/>
              </a:ext>
            </a:extLst>
          </p:cNvPr>
          <p:cNvSpPr>
            <a:spLocks noGrp="1"/>
          </p:cNvSpPr>
          <p:nvPr>
            <p:ph type="title"/>
          </p:nvPr>
        </p:nvSpPr>
        <p:spPr/>
        <p:txBody>
          <a:bodyPr/>
          <a:lstStyle/>
          <a:p>
            <a:r>
              <a:rPr lang="nl-BE" dirty="0"/>
              <a:t>Denk ook eens aan een ander</a:t>
            </a:r>
          </a:p>
        </p:txBody>
      </p:sp>
      <p:sp>
        <p:nvSpPr>
          <p:cNvPr id="3" name="Tijdelijke aanduiding voor inhoud 2">
            <a:extLst>
              <a:ext uri="{FF2B5EF4-FFF2-40B4-BE49-F238E27FC236}">
                <a16:creationId xmlns:a16="http://schemas.microsoft.com/office/drawing/2014/main" id="{F10EDA37-6267-4DFC-9826-9CA4B01AB350}"/>
              </a:ext>
            </a:extLst>
          </p:cNvPr>
          <p:cNvSpPr>
            <a:spLocks noGrp="1"/>
          </p:cNvSpPr>
          <p:nvPr>
            <p:ph idx="1"/>
          </p:nvPr>
        </p:nvSpPr>
        <p:spPr/>
        <p:txBody>
          <a:bodyPr/>
          <a:lstStyle/>
          <a:p>
            <a:r>
              <a:rPr lang="nl-BE" dirty="0"/>
              <a:t>Meer dan ooit is het ook belangrijk om aan anderen te denken</a:t>
            </a:r>
          </a:p>
          <a:p>
            <a:r>
              <a:rPr lang="nl-BE" dirty="0"/>
              <a:t>Vraag eens wat vaker aan je collega hoe het met hem/haar gaat</a:t>
            </a:r>
          </a:p>
          <a:p>
            <a:r>
              <a:rPr lang="nl-BE" dirty="0"/>
              <a:t>Stuur elkaar een leuk berichtje</a:t>
            </a:r>
          </a:p>
          <a:p>
            <a:r>
              <a:rPr lang="nl-BE" dirty="0"/>
              <a:t>Vrolijk elkaar op </a:t>
            </a:r>
            <a:r>
              <a:rPr lang="nl-BE" dirty="0">
                <a:sym typeface="Wingdings" panose="05000000000000000000" pitchFamily="2" charset="2"/>
              </a:rPr>
              <a:t> </a:t>
            </a:r>
            <a:endParaRPr lang="nl-BE" dirty="0"/>
          </a:p>
          <a:p>
            <a:endParaRPr lang="nl-BE" dirty="0"/>
          </a:p>
          <a:p>
            <a:endParaRPr lang="nl-BE" dirty="0"/>
          </a:p>
        </p:txBody>
      </p:sp>
      <p:sp>
        <p:nvSpPr>
          <p:cNvPr id="4" name="Tijdelijke aanduiding voor voettekst 3">
            <a:extLst>
              <a:ext uri="{FF2B5EF4-FFF2-40B4-BE49-F238E27FC236}">
                <a16:creationId xmlns:a16="http://schemas.microsoft.com/office/drawing/2014/main" id="{61CB0C8E-4473-40F4-A4C6-118C1ADEED6A}"/>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51710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135F-D7AE-4465-80B6-DD564BDB740B}"/>
              </a:ext>
            </a:extLst>
          </p:cNvPr>
          <p:cNvSpPr>
            <a:spLocks noGrp="1"/>
          </p:cNvSpPr>
          <p:nvPr>
            <p:ph type="title"/>
          </p:nvPr>
        </p:nvSpPr>
        <p:spPr/>
        <p:txBody>
          <a:bodyPr/>
          <a:lstStyle/>
          <a:p>
            <a:r>
              <a:rPr lang="nl-BE" dirty="0"/>
              <a:t>Bucketlist</a:t>
            </a:r>
          </a:p>
        </p:txBody>
      </p:sp>
      <p:sp>
        <p:nvSpPr>
          <p:cNvPr id="3" name="Tijdelijke aanduiding voor inhoud 2">
            <a:extLst>
              <a:ext uri="{FF2B5EF4-FFF2-40B4-BE49-F238E27FC236}">
                <a16:creationId xmlns:a16="http://schemas.microsoft.com/office/drawing/2014/main" id="{10E8A35A-97E4-4C3F-A50E-2795EAE7CE58}"/>
              </a:ext>
            </a:extLst>
          </p:cNvPr>
          <p:cNvSpPr>
            <a:spLocks noGrp="1"/>
          </p:cNvSpPr>
          <p:nvPr>
            <p:ph idx="1"/>
          </p:nvPr>
        </p:nvSpPr>
        <p:spPr/>
        <p:txBody>
          <a:bodyPr/>
          <a:lstStyle/>
          <a:p>
            <a:r>
              <a:rPr lang="nl-BE" dirty="0"/>
              <a:t>Maak een lijst met dingen die je eens wil doen nadat de corona-crisis voorbij is</a:t>
            </a:r>
          </a:p>
          <a:p>
            <a:r>
              <a:rPr lang="nl-BE" dirty="0"/>
              <a:t>Er zijn misschien een heleboel activiteiten die nu gepland stonden, maar niet zijn kunnen doorgaan. Houd ze bij voor later</a:t>
            </a:r>
          </a:p>
          <a:p>
            <a:r>
              <a:rPr lang="nl-BE" dirty="0"/>
              <a:t>Het kunnen ook heel eenvoudige, voor de hand liggende activiteiten zijn</a:t>
            </a:r>
          </a:p>
          <a:p>
            <a:pPr marL="0" indent="0">
              <a:buNone/>
            </a:pPr>
            <a:endParaRPr lang="nl-BE" dirty="0"/>
          </a:p>
        </p:txBody>
      </p:sp>
      <p:sp>
        <p:nvSpPr>
          <p:cNvPr id="4" name="Tijdelijke aanduiding voor voettekst 3">
            <a:extLst>
              <a:ext uri="{FF2B5EF4-FFF2-40B4-BE49-F238E27FC236}">
                <a16:creationId xmlns:a16="http://schemas.microsoft.com/office/drawing/2014/main" id="{9C88176A-0D6C-440A-8B0D-B1805691B73C}"/>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14686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4387C7E4-A059-4272-8F53-1C2A15E23493}"/>
              </a:ext>
            </a:extLst>
          </p:cNvPr>
          <p:cNvSpPr>
            <a:spLocks noGrp="1"/>
          </p:cNvSpPr>
          <p:nvPr>
            <p:ph type="title"/>
          </p:nvPr>
        </p:nvSpPr>
        <p:spPr>
          <a:xfrm>
            <a:off x="7269686" y="795527"/>
            <a:ext cx="4123738" cy="1433323"/>
          </a:xfrm>
        </p:spPr>
        <p:txBody>
          <a:bodyPr>
            <a:normAutofit/>
          </a:bodyPr>
          <a:lstStyle/>
          <a:p>
            <a:pPr algn="l"/>
            <a:r>
              <a:rPr lang="nl-BE" sz="3200">
                <a:solidFill>
                  <a:schemeClr val="tx2"/>
                </a:solidFill>
              </a:rPr>
              <a:t>Bucketlist</a:t>
            </a:r>
          </a:p>
        </p:txBody>
      </p:sp>
      <p:sp>
        <p:nvSpPr>
          <p:cNvPr id="63" name="Rectangle 3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sresultaat voor bucket list quotes">
            <a:extLst>
              <a:ext uri="{FF2B5EF4-FFF2-40B4-BE49-F238E27FC236}">
                <a16:creationId xmlns:a16="http://schemas.microsoft.com/office/drawing/2014/main" id="{36B8CE74-1B16-4BDE-A2F4-660B1E59116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333303" y="960214"/>
            <a:ext cx="4919472" cy="4919472"/>
          </a:xfrm>
          <a:prstGeom prst="rect">
            <a:avLst/>
          </a:prstGeom>
          <a:noFill/>
          <a:ln w="12700">
            <a:noFill/>
          </a:ln>
        </p:spPr>
      </p:pic>
      <p:sp>
        <p:nvSpPr>
          <p:cNvPr id="3" name="Tijdelijke aanduiding voor inhoud 2">
            <a:extLst>
              <a:ext uri="{FF2B5EF4-FFF2-40B4-BE49-F238E27FC236}">
                <a16:creationId xmlns:a16="http://schemas.microsoft.com/office/drawing/2014/main" id="{43C7A1BC-93A0-402B-9B1E-665EDEEA8F2C}"/>
              </a:ext>
            </a:extLst>
          </p:cNvPr>
          <p:cNvSpPr>
            <a:spLocks noGrp="1"/>
          </p:cNvSpPr>
          <p:nvPr>
            <p:ph idx="1"/>
          </p:nvPr>
        </p:nvSpPr>
        <p:spPr>
          <a:xfrm>
            <a:off x="7293817" y="2338388"/>
            <a:ext cx="4099607" cy="3678237"/>
          </a:xfrm>
        </p:spPr>
        <p:txBody>
          <a:bodyPr>
            <a:normAutofit/>
          </a:bodyPr>
          <a:lstStyle/>
          <a:p>
            <a:pPr>
              <a:lnSpc>
                <a:spcPct val="110000"/>
              </a:lnSpc>
            </a:pPr>
            <a:r>
              <a:rPr lang="nl-BE" sz="1500" dirty="0"/>
              <a:t>Maak een top 5 van activiteiten en maak een onderscheid tussen:</a:t>
            </a:r>
          </a:p>
          <a:p>
            <a:pPr lvl="0">
              <a:lnSpc>
                <a:spcPct val="110000"/>
              </a:lnSpc>
            </a:pPr>
            <a:r>
              <a:rPr lang="nl-BE" sz="1500" dirty="0"/>
              <a:t>Activiteiten die je alleen wil doen</a:t>
            </a:r>
          </a:p>
          <a:p>
            <a:pPr lvl="0">
              <a:lnSpc>
                <a:spcPct val="110000"/>
              </a:lnSpc>
            </a:pPr>
            <a:r>
              <a:rPr lang="nl-BE" sz="1500" dirty="0"/>
              <a:t>Activiteiten die je met jouw gezin/familie wil doen</a:t>
            </a:r>
          </a:p>
          <a:p>
            <a:pPr lvl="0">
              <a:lnSpc>
                <a:spcPct val="110000"/>
              </a:lnSpc>
            </a:pPr>
            <a:r>
              <a:rPr lang="nl-BE" sz="1500" dirty="0"/>
              <a:t>Activiteiten die je met vrienden wil doen</a:t>
            </a:r>
          </a:p>
          <a:p>
            <a:pPr marL="0" lvl="0" indent="0">
              <a:lnSpc>
                <a:spcPct val="110000"/>
              </a:lnSpc>
              <a:buNone/>
            </a:pPr>
            <a:endParaRPr lang="nl-BE" sz="1500" dirty="0">
              <a:hlinkClick r:id="rId3"/>
            </a:endParaRPr>
          </a:p>
          <a:p>
            <a:pPr marL="0" lvl="0" indent="0">
              <a:lnSpc>
                <a:spcPct val="110000"/>
              </a:lnSpc>
              <a:buNone/>
            </a:pPr>
            <a:r>
              <a:rPr lang="nl-BE" sz="1500" dirty="0">
                <a:hlinkClick r:id="rId3">
                  <a:extLst>
                    <a:ext uri="{A12FA001-AC4F-418D-AE19-62706E023703}">
                      <ahyp:hlinkClr xmlns:ahyp="http://schemas.microsoft.com/office/drawing/2018/hyperlinkcolor" val="tx"/>
                    </a:ext>
                  </a:extLst>
                </a:hlinkClick>
              </a:rPr>
              <a:t>Mogelijke ideetjes: </a:t>
            </a:r>
          </a:p>
          <a:p>
            <a:pPr marL="0" lvl="0" indent="0">
              <a:lnSpc>
                <a:spcPct val="110000"/>
              </a:lnSpc>
              <a:buNone/>
            </a:pPr>
            <a:r>
              <a:rPr lang="nl-BE" sz="1500" u="sng" dirty="0">
                <a:hlinkClick r:id="rId3"/>
              </a:rPr>
              <a:t>https://www.detop100.nl/bucketlist-ideeen/</a:t>
            </a:r>
            <a:endParaRPr lang="nl-BE" sz="1500" dirty="0"/>
          </a:p>
          <a:p>
            <a:pPr>
              <a:lnSpc>
                <a:spcPct val="110000"/>
              </a:lnSpc>
            </a:pPr>
            <a:endParaRPr lang="nl-BE" sz="1500" dirty="0"/>
          </a:p>
        </p:txBody>
      </p:sp>
      <p:sp>
        <p:nvSpPr>
          <p:cNvPr id="4" name="Tijdelijke aanduiding voor voettekst 3">
            <a:extLst>
              <a:ext uri="{FF2B5EF4-FFF2-40B4-BE49-F238E27FC236}">
                <a16:creationId xmlns:a16="http://schemas.microsoft.com/office/drawing/2014/main" id="{074CF47A-269E-400B-90DB-5A672D04FF73}"/>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1930965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92296-0703-41C2-8506-5F0A4D16C026}"/>
              </a:ext>
            </a:extLst>
          </p:cNvPr>
          <p:cNvSpPr>
            <a:spLocks noGrp="1"/>
          </p:cNvSpPr>
          <p:nvPr>
            <p:ph type="title"/>
          </p:nvPr>
        </p:nvSpPr>
        <p:spPr/>
        <p:txBody>
          <a:bodyPr/>
          <a:lstStyle/>
          <a:p>
            <a:r>
              <a:rPr lang="nl-BE" dirty="0"/>
              <a:t>Slapen</a:t>
            </a:r>
          </a:p>
        </p:txBody>
      </p:sp>
      <p:sp>
        <p:nvSpPr>
          <p:cNvPr id="3" name="Tijdelijke aanduiding voor inhoud 2">
            <a:extLst>
              <a:ext uri="{FF2B5EF4-FFF2-40B4-BE49-F238E27FC236}">
                <a16:creationId xmlns:a16="http://schemas.microsoft.com/office/drawing/2014/main" id="{BD76E94F-20A6-43D4-AEF0-977380CF41E6}"/>
              </a:ext>
            </a:extLst>
          </p:cNvPr>
          <p:cNvSpPr>
            <a:spLocks noGrp="1"/>
          </p:cNvSpPr>
          <p:nvPr>
            <p:ph idx="1"/>
          </p:nvPr>
        </p:nvSpPr>
        <p:spPr/>
        <p:txBody>
          <a:bodyPr/>
          <a:lstStyle/>
          <a:p>
            <a:r>
              <a:rPr lang="nl-BE" dirty="0"/>
              <a:t>Een goede nachtrust zorgt ervoor dat ons lichaam en geest tijd hebben om te herstellen</a:t>
            </a:r>
          </a:p>
          <a:p>
            <a:r>
              <a:rPr lang="nl-BE" dirty="0"/>
              <a:t>Zoals andere gewoontes ons structuur en rust geven, kan een vast slaapritueel ons dit ook geven</a:t>
            </a:r>
          </a:p>
          <a:p>
            <a:r>
              <a:rPr lang="nl-BE" dirty="0"/>
              <a:t>Tips voor een goede nachtrust kunnen jullie terugvinden op onderstaande link:</a:t>
            </a:r>
          </a:p>
          <a:p>
            <a:r>
              <a:rPr lang="nl-BE" u="sng" dirty="0">
                <a:hlinkClick r:id="rId2"/>
              </a:rPr>
              <a:t>https://www.uzgent.be//nl/home/Lists/PDFs%20patienteninformatiefolders/slaaphygi%C3%ABne.pdf</a:t>
            </a:r>
            <a:endParaRPr lang="nl-BE" dirty="0"/>
          </a:p>
          <a:p>
            <a:r>
              <a:rPr lang="nl-BE" u="sng" dirty="0">
                <a:hlinkClick r:id="rId3"/>
              </a:rPr>
              <a:t>https://www.cm.be/media/Doe-boek-slaapwel_tcm47-6603.pdf</a:t>
            </a:r>
            <a:endParaRPr lang="nl-BE" dirty="0"/>
          </a:p>
          <a:p>
            <a:pPr marL="0" indent="0">
              <a:buNone/>
            </a:pPr>
            <a:endParaRPr lang="nl-BE" dirty="0"/>
          </a:p>
        </p:txBody>
      </p:sp>
      <p:sp>
        <p:nvSpPr>
          <p:cNvPr id="4" name="Tijdelijke aanduiding voor voettekst 3">
            <a:extLst>
              <a:ext uri="{FF2B5EF4-FFF2-40B4-BE49-F238E27FC236}">
                <a16:creationId xmlns:a16="http://schemas.microsoft.com/office/drawing/2014/main" id="{8913D9E9-7793-4113-A05E-CDCDCA933B5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49503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6"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4F24035E-7C8A-41AB-8BEE-9CBCDABCEAAE}"/>
              </a:ext>
            </a:extLst>
          </p:cNvPr>
          <p:cNvSpPr>
            <a:spLocks noGrp="1"/>
          </p:cNvSpPr>
          <p:nvPr>
            <p:ph type="title"/>
          </p:nvPr>
        </p:nvSpPr>
        <p:spPr>
          <a:xfrm>
            <a:off x="7269686" y="795527"/>
            <a:ext cx="4123738" cy="1433323"/>
          </a:xfrm>
        </p:spPr>
        <p:txBody>
          <a:bodyPr>
            <a:normAutofit/>
          </a:bodyPr>
          <a:lstStyle/>
          <a:p>
            <a:pPr algn="l"/>
            <a:r>
              <a:rPr lang="nl-BE" sz="3200">
                <a:solidFill>
                  <a:schemeClr val="tx2"/>
                </a:solidFill>
              </a:rPr>
              <a:t>Intro</a:t>
            </a:r>
          </a:p>
        </p:txBody>
      </p:sp>
      <p:sp>
        <p:nvSpPr>
          <p:cNvPr id="128" name="Rectangle 127">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71B4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Afbeelding 29" descr="LOGO215">
            <a:extLst>
              <a:ext uri="{FF2B5EF4-FFF2-40B4-BE49-F238E27FC236}">
                <a16:creationId xmlns:a16="http://schemas.microsoft.com/office/drawing/2014/main" id="{3BB7BC77-880A-40A4-84F8-4E7F3C20A9B2}"/>
              </a:ext>
            </a:extLst>
          </p:cNvPr>
          <p:cNvPicPr/>
          <p:nvPr/>
        </p:nvPicPr>
        <p:blipFill>
          <a:blip r:embed="rId2"/>
          <a:stretch>
            <a:fillRect/>
          </a:stretch>
        </p:blipFill>
        <p:spPr bwMode="auto">
          <a:xfrm>
            <a:off x="972115" y="1762658"/>
            <a:ext cx="5641848" cy="3314584"/>
          </a:xfrm>
          <a:prstGeom prst="rect">
            <a:avLst/>
          </a:prstGeom>
          <a:noFill/>
          <a:ln w="12700">
            <a:noFill/>
          </a:ln>
        </p:spPr>
      </p:pic>
      <p:sp>
        <p:nvSpPr>
          <p:cNvPr id="3" name="Tijdelijke aanduiding voor inhoud 2">
            <a:extLst>
              <a:ext uri="{FF2B5EF4-FFF2-40B4-BE49-F238E27FC236}">
                <a16:creationId xmlns:a16="http://schemas.microsoft.com/office/drawing/2014/main" id="{1059DC6F-F785-48BD-894C-5871B497E10E}"/>
              </a:ext>
            </a:extLst>
          </p:cNvPr>
          <p:cNvSpPr>
            <a:spLocks noGrp="1"/>
          </p:cNvSpPr>
          <p:nvPr>
            <p:ph idx="1"/>
          </p:nvPr>
        </p:nvSpPr>
        <p:spPr>
          <a:xfrm>
            <a:off x="7293817" y="2338388"/>
            <a:ext cx="4099607" cy="3678237"/>
          </a:xfrm>
        </p:spPr>
        <p:txBody>
          <a:bodyPr>
            <a:normAutofit/>
          </a:bodyPr>
          <a:lstStyle/>
          <a:p>
            <a:pPr marL="0" indent="0">
              <a:lnSpc>
                <a:spcPct val="110000"/>
              </a:lnSpc>
              <a:buClr>
                <a:srgbClr val="C71B4C"/>
              </a:buClr>
              <a:buNone/>
            </a:pPr>
            <a:r>
              <a:rPr lang="nl-BE" sz="1500" dirty="0"/>
              <a:t>Lieve collega’s, </a:t>
            </a:r>
          </a:p>
          <a:p>
            <a:pPr marL="0" indent="0">
              <a:lnSpc>
                <a:spcPct val="110000"/>
              </a:lnSpc>
              <a:buClr>
                <a:srgbClr val="C71B4C"/>
              </a:buClr>
              <a:buNone/>
            </a:pPr>
            <a:r>
              <a:rPr lang="nl-BE" sz="1500" dirty="0"/>
              <a:t>Via deze survivalkit willen we jullie graag een beetje bijstaan in de komende, misschien soms lastige, weken. </a:t>
            </a:r>
          </a:p>
          <a:p>
            <a:pPr marL="0" indent="0">
              <a:lnSpc>
                <a:spcPct val="110000"/>
              </a:lnSpc>
              <a:buClr>
                <a:srgbClr val="C71B4C"/>
              </a:buClr>
              <a:buNone/>
            </a:pPr>
            <a:endParaRPr lang="nl-BE" sz="1500" dirty="0"/>
          </a:p>
          <a:p>
            <a:pPr marL="0" indent="0">
              <a:lnSpc>
                <a:spcPct val="110000"/>
              </a:lnSpc>
              <a:buClr>
                <a:srgbClr val="C71B4C"/>
              </a:buClr>
              <a:buNone/>
            </a:pPr>
            <a:r>
              <a:rPr lang="nl-BE" sz="1500" dirty="0"/>
              <a:t>Wij hopen jullie met deze kit te kunnen bijstaan door o.a. tips te geven om hier zo goed mogelijk mee om te gaan.</a:t>
            </a:r>
          </a:p>
          <a:p>
            <a:pPr marL="0" indent="0">
              <a:lnSpc>
                <a:spcPct val="110000"/>
              </a:lnSpc>
              <a:buClr>
                <a:srgbClr val="C71B4C"/>
              </a:buClr>
              <a:buNone/>
            </a:pPr>
            <a:endParaRPr lang="nl-BE" sz="1500" dirty="0"/>
          </a:p>
          <a:p>
            <a:pPr marL="0" indent="0">
              <a:lnSpc>
                <a:spcPct val="110000"/>
              </a:lnSpc>
              <a:buClr>
                <a:srgbClr val="C71B4C"/>
              </a:buClr>
              <a:buNone/>
            </a:pPr>
            <a:r>
              <a:rPr lang="nl-BE" sz="1500" dirty="0"/>
              <a:t>Eerst en vooral willen we laten weten dat wij er ook voor jullie zijn! </a:t>
            </a:r>
          </a:p>
          <a:p>
            <a:pPr>
              <a:lnSpc>
                <a:spcPct val="110000"/>
              </a:lnSpc>
              <a:buClr>
                <a:srgbClr val="C71B4C"/>
              </a:buClr>
            </a:pPr>
            <a:endParaRPr lang="nl-BE" sz="1500" dirty="0"/>
          </a:p>
        </p:txBody>
      </p:sp>
      <p:sp>
        <p:nvSpPr>
          <p:cNvPr id="4" name="Tijdelijke aanduiding voor voettekst 3">
            <a:extLst>
              <a:ext uri="{FF2B5EF4-FFF2-40B4-BE49-F238E27FC236}">
                <a16:creationId xmlns:a16="http://schemas.microsoft.com/office/drawing/2014/main" id="{2AA95BBE-A09D-4A7C-9509-ACDE83B3C40A}"/>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pic>
        <p:nvPicPr>
          <p:cNvPr id="5" name="Afbeelding 4">
            <a:extLst>
              <a:ext uri="{FF2B5EF4-FFF2-40B4-BE49-F238E27FC236}">
                <a16:creationId xmlns:a16="http://schemas.microsoft.com/office/drawing/2014/main" id="{F98EFE92-86D8-46DE-A138-6B8FC5373044}"/>
              </a:ext>
            </a:extLst>
          </p:cNvPr>
          <p:cNvPicPr>
            <a:picLocks noChangeAspect="1"/>
          </p:cNvPicPr>
          <p:nvPr/>
        </p:nvPicPr>
        <p:blipFill>
          <a:blip r:embed="rId3"/>
          <a:stretch>
            <a:fillRect/>
          </a:stretch>
        </p:blipFill>
        <p:spPr>
          <a:xfrm>
            <a:off x="10837885" y="85812"/>
            <a:ext cx="1154845" cy="1085953"/>
          </a:xfrm>
          <a:prstGeom prst="rect">
            <a:avLst/>
          </a:prstGeom>
        </p:spPr>
      </p:pic>
    </p:spTree>
    <p:extLst>
      <p:ext uri="{BB962C8B-B14F-4D97-AF65-F5344CB8AC3E}">
        <p14:creationId xmlns:p14="http://schemas.microsoft.com/office/powerpoint/2010/main" val="170156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DBA4EF-8A06-47FC-8056-BE16CF00BFB9}"/>
              </a:ext>
            </a:extLst>
          </p:cNvPr>
          <p:cNvSpPr>
            <a:spLocks noGrp="1"/>
          </p:cNvSpPr>
          <p:nvPr>
            <p:ph type="title"/>
          </p:nvPr>
        </p:nvSpPr>
        <p:spPr/>
        <p:txBody>
          <a:bodyPr/>
          <a:lstStyle/>
          <a:p>
            <a:r>
              <a:rPr lang="nl-BE" dirty="0"/>
              <a:t>Verwen jezelf (zonder schuldgevoel)</a:t>
            </a:r>
          </a:p>
        </p:txBody>
      </p:sp>
      <p:sp>
        <p:nvSpPr>
          <p:cNvPr id="3" name="Tijdelijke aanduiding voor inhoud 2">
            <a:extLst>
              <a:ext uri="{FF2B5EF4-FFF2-40B4-BE49-F238E27FC236}">
                <a16:creationId xmlns:a16="http://schemas.microsoft.com/office/drawing/2014/main" id="{F006A986-C849-4E4E-87C7-7D9851AC6E58}"/>
              </a:ext>
            </a:extLst>
          </p:cNvPr>
          <p:cNvSpPr>
            <a:spLocks noGrp="1"/>
          </p:cNvSpPr>
          <p:nvPr>
            <p:ph idx="1"/>
          </p:nvPr>
        </p:nvSpPr>
        <p:spPr/>
        <p:txBody>
          <a:bodyPr/>
          <a:lstStyle/>
          <a:p>
            <a:r>
              <a:rPr lang="nl-BE" dirty="0"/>
              <a:t>Jezelf op nummer één zetten is niet altijd eenvoudig</a:t>
            </a:r>
          </a:p>
          <a:p>
            <a:r>
              <a:rPr lang="nl-BE" dirty="0"/>
              <a:t>Toch is het belangrijk jezelf eens een kleinigheidje te gunnen (buiten de werkuren uiteraard </a:t>
            </a:r>
            <a:r>
              <a:rPr lang="nl-BE" dirty="0">
                <a:sym typeface="Wingdings" panose="05000000000000000000" pitchFamily="2" charset="2"/>
              </a:rPr>
              <a:t>)</a:t>
            </a:r>
            <a:endParaRPr lang="nl-BE" dirty="0"/>
          </a:p>
          <a:p>
            <a:r>
              <a:rPr lang="nl-BE" dirty="0"/>
              <a:t>Al die kleine beetjes helpen ons ver vooruit</a:t>
            </a:r>
          </a:p>
          <a:p>
            <a:r>
              <a:rPr lang="nl-BE" dirty="0"/>
              <a:t>Jullie werken nu ook van thuis uit, wat zeker niet altijd een evidente opdracht is met kinderen om je heen</a:t>
            </a:r>
          </a:p>
          <a:p>
            <a:r>
              <a:rPr lang="nl-BE" dirty="0"/>
              <a:t>Bewaak toch maar je eigen me-time momentje dat je in deze tijd zeker verdient!</a:t>
            </a:r>
          </a:p>
          <a:p>
            <a:endParaRPr lang="nl-BE" dirty="0"/>
          </a:p>
        </p:txBody>
      </p:sp>
      <p:sp>
        <p:nvSpPr>
          <p:cNvPr id="4" name="Tijdelijke aanduiding voor voettekst 3">
            <a:extLst>
              <a:ext uri="{FF2B5EF4-FFF2-40B4-BE49-F238E27FC236}">
                <a16:creationId xmlns:a16="http://schemas.microsoft.com/office/drawing/2014/main" id="{9EB17AE6-0A88-4ECF-A484-E1121B368698}"/>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1578626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15BA854A-58D0-4151-B2C7-AFFE5F4364B2}"/>
              </a:ext>
            </a:extLst>
          </p:cNvPr>
          <p:cNvSpPr>
            <a:spLocks noGrp="1"/>
          </p:cNvSpPr>
          <p:nvPr>
            <p:ph type="title"/>
          </p:nvPr>
        </p:nvSpPr>
        <p:spPr>
          <a:xfrm>
            <a:off x="1759287" y="798881"/>
            <a:ext cx="8673427" cy="1048945"/>
          </a:xfrm>
        </p:spPr>
        <p:txBody>
          <a:bodyPr>
            <a:normAutofit/>
          </a:bodyPr>
          <a:lstStyle/>
          <a:p>
            <a:r>
              <a:rPr lang="nl-BE">
                <a:solidFill>
                  <a:schemeClr val="tx1"/>
                </a:solidFill>
              </a:rPr>
              <a:t>Verwen jezelf (zonder schuldgevoel)</a:t>
            </a:r>
          </a:p>
        </p:txBody>
      </p:sp>
      <p:sp>
        <p:nvSpPr>
          <p:cNvPr id="4" name="Tijdelijke aanduiding voor voettekst 3">
            <a:extLst>
              <a:ext uri="{FF2B5EF4-FFF2-40B4-BE49-F238E27FC236}">
                <a16:creationId xmlns:a16="http://schemas.microsoft.com/office/drawing/2014/main" id="{129554EB-5915-42DC-9632-BDA301AD74AB}"/>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graphicFrame>
        <p:nvGraphicFramePr>
          <p:cNvPr id="6" name="Tijdelijke aanduiding voor inhoud 2">
            <a:extLst>
              <a:ext uri="{FF2B5EF4-FFF2-40B4-BE49-F238E27FC236}">
                <a16:creationId xmlns:a16="http://schemas.microsoft.com/office/drawing/2014/main" id="{DBD1D6D9-1CCC-42AA-A521-F6F587E36381}"/>
              </a:ext>
            </a:extLst>
          </p:cNvPr>
          <p:cNvGraphicFramePr>
            <a:graphicFrameLocks noGrp="1"/>
          </p:cNvGraphicFramePr>
          <p:nvPr>
            <p:ph idx="1"/>
            <p:extLst>
              <p:ext uri="{D42A27DB-BD31-4B8C-83A1-F6EECF244321}">
                <p14:modId xmlns:p14="http://schemas.microsoft.com/office/powerpoint/2010/main" val="3204874957"/>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92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Tips voor je fysieke gezondheid</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92124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7CF500-2AA5-469C-BB61-AE6AB7FC4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5A63F-999E-40F8-8632-2168726B08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AEDB3044-81E6-47B8-A635-3CCB314735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6484707F-1E55-44A4-839B-A1A97194F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37ABCA85-D32A-47B2-8DA4-D310D89983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64B97A15-2163-4E84-B96A-DF50F4C9D9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51BFACA4-4706-4A40-874A-C9CC7278DE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93A668C3-449E-48B6-822D-089D1AE72A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C95781F6-CEDB-4405-BA3C-4EC2B5604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D8E617D2-830A-4986-AB1A-19A76CF922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0C64A810-97A2-4E67-88B1-4F865F470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CF489FFD-7C09-493E-8F11-F569403DD6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4F7C769A-2E9B-42B1-82A0-584208D09E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464527F6-7D14-44EF-B1BC-ED008B0DA0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E6562F12-4738-4E41-9E73-8CC2E35D4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99F6AC7A-68F4-4BED-9190-152A57359D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6D5363D7-6573-4C44-AB66-19BBFBD648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B44C064D-7CC3-4251-9E43-A21A28D9F9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EF1006E0-DB45-4077-A358-B6F6E2C13F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400390F3-69B9-4478-A3E0-2452D0BB1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5626910E-3A3C-45B1-8DE7-D7626982E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F81D4132-8E8D-4D76-88BD-F8E1DBD744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C4AAE10B-F480-4F96-94EC-B530250B94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Afbeelding 7">
            <a:extLst>
              <a:ext uri="{FF2B5EF4-FFF2-40B4-BE49-F238E27FC236}">
                <a16:creationId xmlns:a16="http://schemas.microsoft.com/office/drawing/2014/main" id="{5A61A6BF-3FA0-4742-9CC7-354D9AC23D88}"/>
              </a:ext>
            </a:extLst>
          </p:cNvPr>
          <p:cNvPicPr>
            <a:picLocks noChangeAspect="1"/>
          </p:cNvPicPr>
          <p:nvPr/>
        </p:nvPicPr>
        <p:blipFill rotWithShape="1">
          <a:blip r:embed="rId2"/>
          <a:srcRect l="2020" r="-1" b="-1"/>
          <a:stretch/>
        </p:blipFill>
        <p:spPr>
          <a:xfrm>
            <a:off x="20" y="-1"/>
            <a:ext cx="6095997" cy="6858000"/>
          </a:xfrm>
          <a:prstGeom prst="rect">
            <a:avLst/>
          </a:prstGeom>
          <a:ln w="9525">
            <a:solidFill>
              <a:schemeClr val="tx1">
                <a:alpha val="20000"/>
              </a:schemeClr>
            </a:solidFill>
          </a:ln>
        </p:spPr>
      </p:pic>
      <p:grpSp>
        <p:nvGrpSpPr>
          <p:cNvPr id="38" name="Group 37">
            <a:extLst>
              <a:ext uri="{FF2B5EF4-FFF2-40B4-BE49-F238E27FC236}">
                <a16:creationId xmlns:a16="http://schemas.microsoft.com/office/drawing/2014/main" id="{456149A8-4714-4AF5-8A51-86986F5EF3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871" y="1699589"/>
            <a:ext cx="3674476" cy="3470421"/>
            <a:chOff x="697883" y="1816768"/>
            <a:chExt cx="3674476" cy="3470421"/>
          </a:xfrm>
        </p:grpSpPr>
        <p:sp>
          <p:nvSpPr>
            <p:cNvPr id="39" name="Rectangle 38">
              <a:extLst>
                <a:ext uri="{FF2B5EF4-FFF2-40B4-BE49-F238E27FC236}">
                  <a16:creationId xmlns:a16="http://schemas.microsoft.com/office/drawing/2014/main" id="{A3A0E64B-0009-470A-8673-B9182DD2B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2">
              <a:extLst>
                <a:ext uri="{FF2B5EF4-FFF2-40B4-BE49-F238E27FC236}">
                  <a16:creationId xmlns:a16="http://schemas.microsoft.com/office/drawing/2014/main" id="{2B6B4D5A-D391-4A12-A864-6D20C0C9F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CCF07CF-5CC0-4625-A08F-3BDDE7716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el 4">
            <a:extLst>
              <a:ext uri="{FF2B5EF4-FFF2-40B4-BE49-F238E27FC236}">
                <a16:creationId xmlns:a16="http://schemas.microsoft.com/office/drawing/2014/main" id="{3E3BB6C5-4A86-453B-B147-9D95F35276D7}"/>
              </a:ext>
            </a:extLst>
          </p:cNvPr>
          <p:cNvSpPr>
            <a:spLocks noGrp="1"/>
          </p:cNvSpPr>
          <p:nvPr>
            <p:ph type="title"/>
          </p:nvPr>
        </p:nvSpPr>
        <p:spPr>
          <a:xfrm>
            <a:off x="1282620" y="2358391"/>
            <a:ext cx="3498979" cy="2453676"/>
          </a:xfrm>
        </p:spPr>
        <p:txBody>
          <a:bodyPr>
            <a:normAutofit/>
          </a:bodyPr>
          <a:lstStyle/>
          <a:p>
            <a:r>
              <a:rPr lang="nl-BE" dirty="0"/>
              <a:t>Fysieke gezondheid</a:t>
            </a:r>
          </a:p>
        </p:txBody>
      </p:sp>
      <p:sp>
        <p:nvSpPr>
          <p:cNvPr id="6" name="Tijdelijke aanduiding voor inhoud 5">
            <a:extLst>
              <a:ext uri="{FF2B5EF4-FFF2-40B4-BE49-F238E27FC236}">
                <a16:creationId xmlns:a16="http://schemas.microsoft.com/office/drawing/2014/main" id="{BDFA21D2-E14F-4B23-9325-13FEA1ED6016}"/>
              </a:ext>
            </a:extLst>
          </p:cNvPr>
          <p:cNvSpPr>
            <a:spLocks noGrp="1"/>
          </p:cNvSpPr>
          <p:nvPr>
            <p:ph idx="1"/>
          </p:nvPr>
        </p:nvSpPr>
        <p:spPr>
          <a:xfrm>
            <a:off x="6901800" y="803186"/>
            <a:ext cx="4498520" cy="5248622"/>
          </a:xfrm>
        </p:spPr>
        <p:txBody>
          <a:bodyPr>
            <a:normAutofit/>
          </a:bodyPr>
          <a:lstStyle/>
          <a:p>
            <a:r>
              <a:rPr lang="nl-BE" dirty="0"/>
              <a:t>Als je voor het thuiswerken al aan sport deed, dan kan je dit zeker blijven doen. Mogelijks zal je wel een alternatief moeten zoeken omdat je niet meer naar de sportclub kan</a:t>
            </a:r>
          </a:p>
          <a:p>
            <a:r>
              <a:rPr lang="nl-BE" dirty="0"/>
              <a:t>Als je nog niets van sport deed, ga dan nu niet overhaast aan de slag</a:t>
            </a:r>
          </a:p>
          <a:p>
            <a:r>
              <a:rPr lang="nl-BE" dirty="0"/>
              <a:t>Zorg er wel voor dat je in beweging blijft</a:t>
            </a:r>
          </a:p>
        </p:txBody>
      </p:sp>
      <p:sp>
        <p:nvSpPr>
          <p:cNvPr id="4" name="Tijdelijke aanduiding voor voettekst 3">
            <a:extLst>
              <a:ext uri="{FF2B5EF4-FFF2-40B4-BE49-F238E27FC236}">
                <a16:creationId xmlns:a16="http://schemas.microsoft.com/office/drawing/2014/main" id="{00583D60-559C-4037-BED8-484708DD3612}"/>
              </a:ext>
            </a:extLst>
          </p:cNvPr>
          <p:cNvSpPr>
            <a:spLocks noGrp="1"/>
          </p:cNvSpPr>
          <p:nvPr>
            <p:ph type="ftr" sz="quarter" idx="11"/>
          </p:nvPr>
        </p:nvSpPr>
        <p:spPr>
          <a:xfrm>
            <a:off x="6899184" y="6227064"/>
            <a:ext cx="4494240"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290859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84B1B-57DE-44EF-B70C-85BD9D8F3D1C}"/>
              </a:ext>
            </a:extLst>
          </p:cNvPr>
          <p:cNvSpPr>
            <a:spLocks noGrp="1"/>
          </p:cNvSpPr>
          <p:nvPr>
            <p:ph type="title"/>
          </p:nvPr>
        </p:nvSpPr>
        <p:spPr/>
        <p:txBody>
          <a:bodyPr/>
          <a:lstStyle/>
          <a:p>
            <a:r>
              <a:rPr lang="nl-BE" dirty="0"/>
              <a:t>Tips</a:t>
            </a:r>
          </a:p>
        </p:txBody>
      </p:sp>
      <p:sp>
        <p:nvSpPr>
          <p:cNvPr id="3" name="Tijdelijke aanduiding voor inhoud 2">
            <a:extLst>
              <a:ext uri="{FF2B5EF4-FFF2-40B4-BE49-F238E27FC236}">
                <a16:creationId xmlns:a16="http://schemas.microsoft.com/office/drawing/2014/main" id="{3CF7DCA9-0B54-47B1-8592-4B303AA2609E}"/>
              </a:ext>
            </a:extLst>
          </p:cNvPr>
          <p:cNvSpPr>
            <a:spLocks noGrp="1"/>
          </p:cNvSpPr>
          <p:nvPr>
            <p:ph idx="1"/>
          </p:nvPr>
        </p:nvSpPr>
        <p:spPr/>
        <p:txBody>
          <a:bodyPr/>
          <a:lstStyle/>
          <a:p>
            <a:endParaRPr lang="nl-BE" dirty="0">
              <a:hlinkClick r:id="rId2">
                <a:extLst>
                  <a:ext uri="{A12FA001-AC4F-418D-AE19-62706E023703}">
                    <ahyp:hlinkClr xmlns:ahyp="http://schemas.microsoft.com/office/drawing/2018/hyperlinkcolor" val="tx"/>
                  </a:ext>
                </a:extLst>
              </a:hlinkClick>
            </a:endParaRPr>
          </a:p>
          <a:p>
            <a:pPr marL="0" indent="0">
              <a:buNone/>
            </a:pPr>
            <a:endParaRPr lang="nl-BE" u="sng" dirty="0">
              <a:solidFill>
                <a:srgbClr val="2998E3"/>
              </a:solidFill>
              <a:hlinkClick r:id="rId2">
                <a:extLst>
                  <a:ext uri="{A12FA001-AC4F-418D-AE19-62706E023703}">
                    <ahyp:hlinkClr xmlns:ahyp="http://schemas.microsoft.com/office/drawing/2018/hyperlinkcolor" val="tx"/>
                  </a:ext>
                </a:extLst>
              </a:hlinkClick>
            </a:endParaRPr>
          </a:p>
          <a:p>
            <a:r>
              <a:rPr lang="nl-BE" dirty="0"/>
              <a:t>Doe ‘s morgens een zonnegroet</a:t>
            </a:r>
          </a:p>
          <a:p>
            <a:r>
              <a:rPr lang="nl-BE" dirty="0"/>
              <a:t>Ga eens wandelen</a:t>
            </a:r>
          </a:p>
          <a:p>
            <a:r>
              <a:rPr lang="nl-BE" dirty="0"/>
              <a:t>Sta af en toe eens recht tijdens het werken, probeer elk uur eventjes rond te wandelen (haal een koffietje, ga even naar het toilet,…)</a:t>
            </a:r>
          </a:p>
          <a:p>
            <a:r>
              <a:rPr lang="nl-BE" dirty="0"/>
              <a:t>Ademhalingsoefeningen. </a:t>
            </a:r>
          </a:p>
          <a:p>
            <a:r>
              <a:rPr lang="nl-BE" dirty="0"/>
              <a:t>Een diepe zucht kan ook wonderen doen (niet in nabijheid van anderen </a:t>
            </a:r>
            <a:r>
              <a:rPr lang="nl-BE" dirty="0">
                <a:sym typeface="Wingdings" panose="05000000000000000000" pitchFamily="2" charset="2"/>
              </a:rPr>
              <a:t>)</a:t>
            </a:r>
            <a:endParaRPr lang="nl-BE" dirty="0"/>
          </a:p>
          <a:p>
            <a:r>
              <a:rPr lang="nl-BE" u="sng" dirty="0">
                <a:solidFill>
                  <a:srgbClr val="2998E3"/>
                </a:solidFill>
                <a:hlinkClick r:id="rId2">
                  <a:extLst>
                    <a:ext uri="{A12FA001-AC4F-418D-AE19-62706E023703}">
                      <ahyp:hlinkClr xmlns:ahyp="http://schemas.microsoft.com/office/drawing/2018/hyperlinkcolor" val="tx"/>
                    </a:ext>
                  </a:extLst>
                </a:hlinkClick>
              </a:rPr>
              <a:t>https://10000stappen.gezondleven.be/beweegtips</a:t>
            </a:r>
            <a:endParaRPr lang="nl-BE" dirty="0"/>
          </a:p>
          <a:p>
            <a:endParaRPr lang="nl-BE" dirty="0"/>
          </a:p>
        </p:txBody>
      </p:sp>
      <p:sp>
        <p:nvSpPr>
          <p:cNvPr id="4" name="Tijdelijke aanduiding voor voettekst 3">
            <a:extLst>
              <a:ext uri="{FF2B5EF4-FFF2-40B4-BE49-F238E27FC236}">
                <a16:creationId xmlns:a16="http://schemas.microsoft.com/office/drawing/2014/main" id="{145983FF-E3E8-4A3E-A3D3-5E8BC2DB53AA}"/>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83311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5822A-2C27-47E9-A924-9D1EF37AA82B}"/>
              </a:ext>
            </a:extLst>
          </p:cNvPr>
          <p:cNvSpPr>
            <a:spLocks noGrp="1"/>
          </p:cNvSpPr>
          <p:nvPr>
            <p:ph type="title"/>
          </p:nvPr>
        </p:nvSpPr>
        <p:spPr/>
        <p:txBody>
          <a:bodyPr/>
          <a:lstStyle/>
          <a:p>
            <a:r>
              <a:rPr lang="nl-BE" dirty="0"/>
              <a:t>Gezond eten</a:t>
            </a:r>
          </a:p>
        </p:txBody>
      </p:sp>
      <p:sp>
        <p:nvSpPr>
          <p:cNvPr id="3" name="Tijdelijke aanduiding voor inhoud 2">
            <a:extLst>
              <a:ext uri="{FF2B5EF4-FFF2-40B4-BE49-F238E27FC236}">
                <a16:creationId xmlns:a16="http://schemas.microsoft.com/office/drawing/2014/main" id="{E3D424B7-1361-4F11-99E6-D1B00F1A84DF}"/>
              </a:ext>
            </a:extLst>
          </p:cNvPr>
          <p:cNvSpPr>
            <a:spLocks noGrp="1"/>
          </p:cNvSpPr>
          <p:nvPr>
            <p:ph idx="1"/>
          </p:nvPr>
        </p:nvSpPr>
        <p:spPr/>
        <p:txBody>
          <a:bodyPr/>
          <a:lstStyle/>
          <a:p>
            <a:r>
              <a:rPr lang="nl-BE" dirty="0"/>
              <a:t>Hele dagen thuis werken zorgt ervoor dat we sneller toegang hebben tot de sneukelkast, sneller al eens iets snoepen</a:t>
            </a:r>
          </a:p>
          <a:p>
            <a:r>
              <a:rPr lang="nl-BE" dirty="0"/>
              <a:t>We hebben dit uiteraard een beetje nodig in deze tijden, maar let er ook op dat je nu niet plots meer gaat eten dan op een normale werkdag</a:t>
            </a:r>
          </a:p>
          <a:p>
            <a:r>
              <a:rPr lang="nl-BE" dirty="0"/>
              <a:t>Drink </a:t>
            </a:r>
            <a:r>
              <a:rPr lang="nl-BE"/>
              <a:t>voldoende water</a:t>
            </a:r>
            <a:endParaRPr lang="nl-BE" dirty="0"/>
          </a:p>
          <a:p>
            <a:r>
              <a:rPr lang="nl-BE" dirty="0"/>
              <a:t>Tips voor gezonde voeding: </a:t>
            </a:r>
            <a:r>
              <a:rPr lang="nl-BE" u="sng" dirty="0">
                <a:hlinkClick r:id="rId2"/>
              </a:rPr>
              <a:t>https://www.gezondleven.be/themas/voeding</a:t>
            </a:r>
            <a:endParaRPr lang="nl-BE" dirty="0"/>
          </a:p>
          <a:p>
            <a:endParaRPr lang="nl-BE" dirty="0"/>
          </a:p>
          <a:p>
            <a:endParaRPr lang="nl-BE" dirty="0"/>
          </a:p>
        </p:txBody>
      </p:sp>
      <p:sp>
        <p:nvSpPr>
          <p:cNvPr id="4" name="Tijdelijke aanduiding voor voettekst 3">
            <a:extLst>
              <a:ext uri="{FF2B5EF4-FFF2-40B4-BE49-F238E27FC236}">
                <a16:creationId xmlns:a16="http://schemas.microsoft.com/office/drawing/2014/main" id="{CB8A6F0F-2D95-4846-B5C2-6956B72CE333}"/>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69436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1">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3">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itel 4">
            <a:extLst>
              <a:ext uri="{FF2B5EF4-FFF2-40B4-BE49-F238E27FC236}">
                <a16:creationId xmlns:a16="http://schemas.microsoft.com/office/drawing/2014/main" id="{2E456784-EA72-4881-8DEF-56CC2D479C38}"/>
              </a:ext>
            </a:extLst>
          </p:cNvPr>
          <p:cNvSpPr>
            <a:spLocks noGrp="1"/>
          </p:cNvSpPr>
          <p:nvPr>
            <p:ph type="title"/>
          </p:nvPr>
        </p:nvSpPr>
        <p:spPr>
          <a:xfrm>
            <a:off x="7269686" y="795527"/>
            <a:ext cx="4123738" cy="1433323"/>
          </a:xfrm>
        </p:spPr>
        <p:txBody>
          <a:bodyPr>
            <a:normAutofit/>
          </a:bodyPr>
          <a:lstStyle/>
          <a:p>
            <a:pPr algn="l"/>
            <a:r>
              <a:rPr lang="nl-BE" sz="3200">
                <a:solidFill>
                  <a:schemeClr val="tx2"/>
                </a:solidFill>
              </a:rPr>
              <a:t>Wij zijn er voor jullie!</a:t>
            </a:r>
          </a:p>
        </p:txBody>
      </p:sp>
      <p:sp>
        <p:nvSpPr>
          <p:cNvPr id="66" name="Rectangle 36">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B4D0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1">
            <a:extLst>
              <a:ext uri="{FF2B5EF4-FFF2-40B4-BE49-F238E27FC236}">
                <a16:creationId xmlns:a16="http://schemas.microsoft.com/office/drawing/2014/main" id="{9C92692E-92B6-4B37-B97A-6D3E1A6104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2806"/>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5">
            <a:extLst>
              <a:ext uri="{FF2B5EF4-FFF2-40B4-BE49-F238E27FC236}">
                <a16:creationId xmlns:a16="http://schemas.microsoft.com/office/drawing/2014/main" id="{15A2DC3D-1A0D-43B5-BECA-721049B281C9}"/>
              </a:ext>
            </a:extLst>
          </p:cNvPr>
          <p:cNvSpPr>
            <a:spLocks noGrp="1"/>
          </p:cNvSpPr>
          <p:nvPr>
            <p:ph idx="1"/>
          </p:nvPr>
        </p:nvSpPr>
        <p:spPr>
          <a:xfrm>
            <a:off x="7293817" y="2338388"/>
            <a:ext cx="4099607" cy="3678237"/>
          </a:xfrm>
        </p:spPr>
        <p:txBody>
          <a:bodyPr>
            <a:normAutofit/>
          </a:bodyPr>
          <a:lstStyle/>
          <a:p>
            <a:pPr>
              <a:buClr>
                <a:srgbClr val="FB4D06"/>
              </a:buClr>
            </a:pPr>
            <a:r>
              <a:rPr lang="nl-BE"/>
              <a:t>Het allerbelangrijkste wat we jullie nog willen laten weten: laat ons allemaal voor elkaar een beetje zorgen!</a:t>
            </a:r>
          </a:p>
          <a:p>
            <a:pPr>
              <a:buClr>
                <a:srgbClr val="FB4D06"/>
              </a:buClr>
            </a:pPr>
            <a:r>
              <a:rPr lang="nl-BE"/>
              <a:t>De psychologen staan voor jullie klaar! Je kan ons tijdens de werkuren altijd bereiken op het algemeen nummer. </a:t>
            </a:r>
          </a:p>
          <a:p>
            <a:pPr>
              <a:buClr>
                <a:srgbClr val="FB4D06"/>
              </a:buClr>
            </a:pPr>
            <a:endParaRPr lang="nl-BE"/>
          </a:p>
        </p:txBody>
      </p:sp>
      <p:sp>
        <p:nvSpPr>
          <p:cNvPr id="4" name="Tijdelijke aanduiding voor voettekst 3">
            <a:extLst>
              <a:ext uri="{FF2B5EF4-FFF2-40B4-BE49-F238E27FC236}">
                <a16:creationId xmlns:a16="http://schemas.microsoft.com/office/drawing/2014/main" id="{46AD78BC-CBB5-44DD-B958-E1CAF18EF80F}"/>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spTree>
    <p:extLst>
      <p:ext uri="{BB962C8B-B14F-4D97-AF65-F5344CB8AC3E}">
        <p14:creationId xmlns:p14="http://schemas.microsoft.com/office/powerpoint/2010/main" val="82306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Tips voor je werk/werkplek</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252766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DC0518-BB0D-4958-BF6F-CFCA5D622F35}"/>
              </a:ext>
            </a:extLst>
          </p:cNvPr>
          <p:cNvSpPr>
            <a:spLocks noGrp="1"/>
          </p:cNvSpPr>
          <p:nvPr>
            <p:ph type="title"/>
          </p:nvPr>
        </p:nvSpPr>
        <p:spPr/>
        <p:txBody>
          <a:bodyPr/>
          <a:lstStyle/>
          <a:p>
            <a:r>
              <a:rPr lang="nl-BE" dirty="0"/>
              <a:t>Je werkplek</a:t>
            </a:r>
          </a:p>
        </p:txBody>
      </p:sp>
      <p:sp>
        <p:nvSpPr>
          <p:cNvPr id="3" name="Tijdelijke aanduiding voor inhoud 2">
            <a:extLst>
              <a:ext uri="{FF2B5EF4-FFF2-40B4-BE49-F238E27FC236}">
                <a16:creationId xmlns:a16="http://schemas.microsoft.com/office/drawing/2014/main" id="{09B95C1B-9EF6-4E8A-A394-817BE9F856F1}"/>
              </a:ext>
            </a:extLst>
          </p:cNvPr>
          <p:cNvSpPr>
            <a:spLocks noGrp="1"/>
          </p:cNvSpPr>
          <p:nvPr>
            <p:ph idx="1"/>
          </p:nvPr>
        </p:nvSpPr>
        <p:spPr/>
        <p:txBody>
          <a:bodyPr/>
          <a:lstStyle/>
          <a:p>
            <a:r>
              <a:rPr lang="nl-BE" dirty="0"/>
              <a:t>Zoek in huis een rustig plekje waar je je laptop en materiaal kan installeren </a:t>
            </a:r>
          </a:p>
          <a:p>
            <a:r>
              <a:rPr lang="nl-BE" dirty="0"/>
              <a:t>Zorg dat je op een ergonomische manier kan werken </a:t>
            </a:r>
          </a:p>
          <a:p>
            <a:r>
              <a:rPr lang="nl-BE" dirty="0"/>
              <a:t>Maak het een beetje gezellig</a:t>
            </a:r>
          </a:p>
          <a:p>
            <a:r>
              <a:rPr lang="nl-BE" dirty="0"/>
              <a:t>Ruim je werkplek op het einde van de dag op</a:t>
            </a:r>
          </a:p>
        </p:txBody>
      </p:sp>
      <p:sp>
        <p:nvSpPr>
          <p:cNvPr id="4" name="Tijdelijke aanduiding voor voettekst 3">
            <a:extLst>
              <a:ext uri="{FF2B5EF4-FFF2-40B4-BE49-F238E27FC236}">
                <a16:creationId xmlns:a16="http://schemas.microsoft.com/office/drawing/2014/main" id="{D4812E36-D426-4BBF-B1E8-03326AD2042F}"/>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138917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F7080-4D02-499B-98C0-E16977677555}"/>
              </a:ext>
            </a:extLst>
          </p:cNvPr>
          <p:cNvSpPr>
            <a:spLocks noGrp="1"/>
          </p:cNvSpPr>
          <p:nvPr>
            <p:ph type="title"/>
          </p:nvPr>
        </p:nvSpPr>
        <p:spPr/>
        <p:txBody>
          <a:bodyPr/>
          <a:lstStyle/>
          <a:p>
            <a:r>
              <a:rPr lang="nl-BE" dirty="0"/>
              <a:t>Werkdag</a:t>
            </a:r>
          </a:p>
        </p:txBody>
      </p:sp>
      <p:sp>
        <p:nvSpPr>
          <p:cNvPr id="3" name="Tijdelijke aanduiding voor inhoud 2">
            <a:extLst>
              <a:ext uri="{FF2B5EF4-FFF2-40B4-BE49-F238E27FC236}">
                <a16:creationId xmlns:a16="http://schemas.microsoft.com/office/drawing/2014/main" id="{F074F82A-8DF4-4069-A3FE-076E4C454490}"/>
              </a:ext>
            </a:extLst>
          </p:cNvPr>
          <p:cNvSpPr>
            <a:spLocks noGrp="1"/>
          </p:cNvSpPr>
          <p:nvPr>
            <p:ph idx="1"/>
          </p:nvPr>
        </p:nvSpPr>
        <p:spPr/>
        <p:txBody>
          <a:bodyPr/>
          <a:lstStyle/>
          <a:p>
            <a:pPr marL="0" indent="0">
              <a:buNone/>
            </a:pPr>
            <a:r>
              <a:rPr lang="nl-BE" dirty="0"/>
              <a:t>Een dag thuis werken ziet er uiteraard anders uit dan een dag naar het werk gaan. Probeer toch in de mate van het mogelijke een aantal dingen op dezelfde manier te doen. </a:t>
            </a:r>
          </a:p>
          <a:p>
            <a:r>
              <a:rPr lang="nl-BE" dirty="0"/>
              <a:t>Zorg ervoor dat je elke dag op hetzelfde uur opstaat, je doucht en aankleedt</a:t>
            </a:r>
          </a:p>
          <a:p>
            <a:r>
              <a:rPr lang="nl-BE" dirty="0"/>
              <a:t>Start de dag met een goed ontbijt en ga dan naar je werkplek (houdt er rekening mee dat je er sneller zal zijn dan verwacht </a:t>
            </a:r>
            <a:r>
              <a:rPr lang="nl-BE" dirty="0">
                <a:sym typeface="Wingdings" panose="05000000000000000000" pitchFamily="2" charset="2"/>
              </a:rPr>
              <a:t>)</a:t>
            </a:r>
            <a:endParaRPr lang="nl-BE" dirty="0"/>
          </a:p>
          <a:p>
            <a:r>
              <a:rPr lang="nl-BE" dirty="0"/>
              <a:t>Begin de dag met het maken van een werkschema: wat wil ik deze dag zeker gedaan hebben? </a:t>
            </a:r>
            <a:r>
              <a:rPr lang="nl-BE" i="1" dirty="0"/>
              <a:t>Zie ook doelstellingen</a:t>
            </a:r>
            <a:endParaRPr lang="nl-BE" dirty="0"/>
          </a:p>
          <a:p>
            <a:r>
              <a:rPr lang="nl-BE" dirty="0"/>
              <a:t>Sluit je werkdag ook altijd duidelijk af </a:t>
            </a:r>
          </a:p>
        </p:txBody>
      </p:sp>
      <p:sp>
        <p:nvSpPr>
          <p:cNvPr id="4" name="Tijdelijke aanduiding voor voettekst 3">
            <a:extLst>
              <a:ext uri="{FF2B5EF4-FFF2-40B4-BE49-F238E27FC236}">
                <a16:creationId xmlns:a16="http://schemas.microsoft.com/office/drawing/2014/main" id="{2E701A3E-169C-435C-AFB2-321BBB2B2DD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199750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0B221FD3-C675-4053-8D2F-0EF4DFE76312}"/>
              </a:ext>
            </a:extLst>
          </p:cNvPr>
          <p:cNvSpPr>
            <a:spLocks noGrp="1"/>
          </p:cNvSpPr>
          <p:nvPr>
            <p:ph type="title"/>
          </p:nvPr>
        </p:nvSpPr>
        <p:spPr>
          <a:xfrm>
            <a:off x="1759287" y="798881"/>
            <a:ext cx="8673427" cy="1048945"/>
          </a:xfrm>
        </p:spPr>
        <p:txBody>
          <a:bodyPr>
            <a:normAutofit/>
          </a:bodyPr>
          <a:lstStyle/>
          <a:p>
            <a:r>
              <a:rPr lang="nl-BE">
                <a:solidFill>
                  <a:schemeClr val="tx1"/>
                </a:solidFill>
              </a:rPr>
              <a:t>Doelstellingen op korte termijn</a:t>
            </a:r>
          </a:p>
        </p:txBody>
      </p:sp>
      <p:sp>
        <p:nvSpPr>
          <p:cNvPr id="4" name="Tijdelijke aanduiding voor voettekst 3">
            <a:extLst>
              <a:ext uri="{FF2B5EF4-FFF2-40B4-BE49-F238E27FC236}">
                <a16:creationId xmlns:a16="http://schemas.microsoft.com/office/drawing/2014/main" id="{AF6C6E7C-C40C-4D48-ACA8-CA6BB40F2E42}"/>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graphicFrame>
        <p:nvGraphicFramePr>
          <p:cNvPr id="6" name="Tijdelijke aanduiding voor inhoud 2">
            <a:extLst>
              <a:ext uri="{FF2B5EF4-FFF2-40B4-BE49-F238E27FC236}">
                <a16:creationId xmlns:a16="http://schemas.microsoft.com/office/drawing/2014/main" id="{D138DD6A-7AFA-4A5F-92A7-016508D5534A}"/>
              </a:ext>
            </a:extLst>
          </p:cNvPr>
          <p:cNvGraphicFramePr>
            <a:graphicFrameLocks noGrp="1"/>
          </p:cNvGraphicFramePr>
          <p:nvPr>
            <p:ph idx="1"/>
            <p:extLst>
              <p:ext uri="{D42A27DB-BD31-4B8C-83A1-F6EECF244321}">
                <p14:modId xmlns:p14="http://schemas.microsoft.com/office/powerpoint/2010/main" val="65052557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8486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2E8EFDDA-AB85-4CE2-B474-9FFB187A4941}"/>
              </a:ext>
            </a:extLst>
          </p:cNvPr>
          <p:cNvSpPr>
            <a:spLocks noGrp="1"/>
          </p:cNvSpPr>
          <p:nvPr>
            <p:ph type="title"/>
          </p:nvPr>
        </p:nvSpPr>
        <p:spPr>
          <a:xfrm>
            <a:off x="1759287" y="798881"/>
            <a:ext cx="8673427" cy="1048945"/>
          </a:xfrm>
        </p:spPr>
        <p:txBody>
          <a:bodyPr>
            <a:normAutofit/>
          </a:bodyPr>
          <a:lstStyle/>
          <a:p>
            <a:r>
              <a:rPr lang="nl-BE">
                <a:solidFill>
                  <a:schemeClr val="tx1"/>
                </a:solidFill>
              </a:rPr>
              <a:t>Doelstellingen op langere termijn</a:t>
            </a:r>
          </a:p>
        </p:txBody>
      </p:sp>
      <p:sp>
        <p:nvSpPr>
          <p:cNvPr id="4" name="Tijdelijke aanduiding voor voettekst 3">
            <a:extLst>
              <a:ext uri="{FF2B5EF4-FFF2-40B4-BE49-F238E27FC236}">
                <a16:creationId xmlns:a16="http://schemas.microsoft.com/office/drawing/2014/main" id="{0E86A266-6070-4EF2-9667-97D36E2F9A85}"/>
              </a:ext>
            </a:extLst>
          </p:cNvPr>
          <p:cNvSpPr>
            <a:spLocks noGrp="1"/>
          </p:cNvSpPr>
          <p:nvPr>
            <p:ph type="ftr" sz="quarter" idx="11"/>
          </p:nvPr>
        </p:nvSpPr>
        <p:spPr>
          <a:xfrm>
            <a:off x="804672" y="6227064"/>
            <a:ext cx="10588752" cy="320040"/>
          </a:xfrm>
        </p:spPr>
        <p:txBody>
          <a:bodyPr>
            <a:normAutofit/>
          </a:bodyPr>
          <a:lstStyle/>
          <a:p>
            <a:pPr>
              <a:spcAft>
                <a:spcPts val="600"/>
              </a:spcAft>
            </a:pPr>
            <a:r>
              <a:rPr lang="en-US"/>
              <a:t>CAR Impuls VZW</a:t>
            </a:r>
          </a:p>
        </p:txBody>
      </p:sp>
      <p:graphicFrame>
        <p:nvGraphicFramePr>
          <p:cNvPr id="8" name="Tijdelijke aanduiding voor inhoud 2">
            <a:extLst>
              <a:ext uri="{FF2B5EF4-FFF2-40B4-BE49-F238E27FC236}">
                <a16:creationId xmlns:a16="http://schemas.microsoft.com/office/drawing/2014/main" id="{BB6E8700-0CE7-4767-9C80-9FF9C37E22BE}"/>
              </a:ext>
            </a:extLst>
          </p:cNvPr>
          <p:cNvGraphicFramePr>
            <a:graphicFrameLocks noGrp="1"/>
          </p:cNvGraphicFramePr>
          <p:nvPr>
            <p:ph idx="1"/>
            <p:extLst>
              <p:ext uri="{D42A27DB-BD31-4B8C-83A1-F6EECF244321}">
                <p14:modId xmlns:p14="http://schemas.microsoft.com/office/powerpoint/2010/main" val="344966304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765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8A4FD-39E8-45E5-A563-AE6DD7A9A5FA}"/>
              </a:ext>
            </a:extLst>
          </p:cNvPr>
          <p:cNvSpPr>
            <a:spLocks noGrp="1"/>
          </p:cNvSpPr>
          <p:nvPr>
            <p:ph type="title"/>
          </p:nvPr>
        </p:nvSpPr>
        <p:spPr/>
        <p:txBody>
          <a:bodyPr/>
          <a:lstStyle/>
          <a:p>
            <a:r>
              <a:rPr lang="nl-BE" dirty="0"/>
              <a:t>Corona Survivalkit</a:t>
            </a:r>
          </a:p>
        </p:txBody>
      </p:sp>
      <p:sp>
        <p:nvSpPr>
          <p:cNvPr id="3" name="Tijdelijke aanduiding voor tekst 2">
            <a:extLst>
              <a:ext uri="{FF2B5EF4-FFF2-40B4-BE49-F238E27FC236}">
                <a16:creationId xmlns:a16="http://schemas.microsoft.com/office/drawing/2014/main" id="{D6FB363B-13A1-414C-9E43-B781FD0E78B4}"/>
              </a:ext>
            </a:extLst>
          </p:cNvPr>
          <p:cNvSpPr>
            <a:spLocks noGrp="1"/>
          </p:cNvSpPr>
          <p:nvPr>
            <p:ph type="body" idx="1"/>
          </p:nvPr>
        </p:nvSpPr>
        <p:spPr/>
        <p:txBody>
          <a:bodyPr>
            <a:normAutofit/>
          </a:bodyPr>
          <a:lstStyle/>
          <a:p>
            <a:r>
              <a:rPr lang="nl-BE" sz="3200" dirty="0"/>
              <a:t>Tips privé-werk</a:t>
            </a:r>
          </a:p>
        </p:txBody>
      </p:sp>
      <p:sp>
        <p:nvSpPr>
          <p:cNvPr id="4" name="Tijdelijke aanduiding voor voettekst 3">
            <a:extLst>
              <a:ext uri="{FF2B5EF4-FFF2-40B4-BE49-F238E27FC236}">
                <a16:creationId xmlns:a16="http://schemas.microsoft.com/office/drawing/2014/main" id="{27980841-3C60-4CB7-A7E8-B929DFFF6AF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49229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BE63BF1-1E05-43C2-A68B-7EFCA93F49B5}"/>
              </a:ext>
            </a:extLst>
          </p:cNvPr>
          <p:cNvSpPr>
            <a:spLocks noGrp="1"/>
          </p:cNvSpPr>
          <p:nvPr>
            <p:ph type="title"/>
          </p:nvPr>
        </p:nvSpPr>
        <p:spPr/>
        <p:txBody>
          <a:bodyPr/>
          <a:lstStyle/>
          <a:p>
            <a:r>
              <a:rPr lang="nl-BE" dirty="0"/>
              <a:t>Privé-werk</a:t>
            </a:r>
          </a:p>
        </p:txBody>
      </p:sp>
      <p:sp>
        <p:nvSpPr>
          <p:cNvPr id="3" name="Tijdelijke aanduiding voor tekst 2">
            <a:extLst>
              <a:ext uri="{FF2B5EF4-FFF2-40B4-BE49-F238E27FC236}">
                <a16:creationId xmlns:a16="http://schemas.microsoft.com/office/drawing/2014/main" id="{B3CB65B7-4836-437D-9A72-00AA7873C48E}"/>
              </a:ext>
            </a:extLst>
          </p:cNvPr>
          <p:cNvSpPr>
            <a:spLocks noGrp="1"/>
          </p:cNvSpPr>
          <p:nvPr>
            <p:ph idx="1"/>
          </p:nvPr>
        </p:nvSpPr>
        <p:spPr/>
        <p:txBody>
          <a:bodyPr/>
          <a:lstStyle/>
          <a:p>
            <a:r>
              <a:rPr lang="nl-BE" dirty="0"/>
              <a:t>Een goede balans tussen privé en werk is belangrijk. Neem daarom ook in je dagschema op wanneer je wel en niet beschikbaar bent voor je gezin</a:t>
            </a:r>
          </a:p>
          <a:p>
            <a:r>
              <a:rPr lang="nl-BE" dirty="0"/>
              <a:t>Maak een lijstje met huishoudelijke taken die je wil doen</a:t>
            </a:r>
          </a:p>
          <a:p>
            <a:r>
              <a:rPr lang="nl-BE" dirty="0"/>
              <a:t>Geef je kinderen opdrachten om mee te helpen in het huishouden</a:t>
            </a:r>
          </a:p>
        </p:txBody>
      </p:sp>
      <p:sp>
        <p:nvSpPr>
          <p:cNvPr id="4" name="Tijdelijke aanduiding voor voettekst 3">
            <a:extLst>
              <a:ext uri="{FF2B5EF4-FFF2-40B4-BE49-F238E27FC236}">
                <a16:creationId xmlns:a16="http://schemas.microsoft.com/office/drawing/2014/main" id="{F66EAB21-2D76-4AC3-AA3E-C8A2184FD766}"/>
              </a:ext>
            </a:extLst>
          </p:cNvPr>
          <p:cNvSpPr>
            <a:spLocks noGrp="1"/>
          </p:cNvSpPr>
          <p:nvPr>
            <p:ph type="ftr" sz="quarter" idx="11"/>
          </p:nvPr>
        </p:nvSpPr>
        <p:spPr/>
        <p:txBody>
          <a:bodyPr/>
          <a:lstStyle/>
          <a:p>
            <a:r>
              <a:rPr lang="en-US"/>
              <a:t>CAR Impuls VZW</a:t>
            </a:r>
            <a:endParaRPr lang="en-US" dirty="0"/>
          </a:p>
        </p:txBody>
      </p:sp>
    </p:spTree>
    <p:extLst>
      <p:ext uri="{BB962C8B-B14F-4D97-AF65-F5344CB8AC3E}">
        <p14:creationId xmlns:p14="http://schemas.microsoft.com/office/powerpoint/2010/main" val="300804691"/>
      </p:ext>
    </p:extLst>
  </p:cSld>
  <p:clrMapOvr>
    <a:masterClrMapping/>
  </p:clrMapOvr>
</p:sld>
</file>

<file path=ppt/theme/theme1.xml><?xml version="1.0" encoding="utf-8"?>
<a:theme xmlns:a="http://schemas.openxmlformats.org/drawingml/2006/main" name="Atlas">
  <a:themeElements>
    <a:clrScheme name="Gee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1269</Words>
  <Application>Microsoft Office PowerPoint</Application>
  <PresentationFormat>Breedbeeld</PresentationFormat>
  <Paragraphs>154</Paragraphs>
  <Slides>26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Calibri</vt:lpstr>
      <vt:lpstr>Calibri Light</vt:lpstr>
      <vt:lpstr>Rockwell</vt:lpstr>
      <vt:lpstr>Wingdings</vt:lpstr>
      <vt:lpstr>Atlas</vt:lpstr>
      <vt:lpstr>Corona Survivalkit</vt:lpstr>
      <vt:lpstr>Intro</vt:lpstr>
      <vt:lpstr>Corona Survivalkit</vt:lpstr>
      <vt:lpstr>Je werkplek</vt:lpstr>
      <vt:lpstr>Werkdag</vt:lpstr>
      <vt:lpstr>Doelstellingen op korte termijn</vt:lpstr>
      <vt:lpstr>Doelstellingen op langere termijn</vt:lpstr>
      <vt:lpstr>Corona Survivalkit</vt:lpstr>
      <vt:lpstr>Privé-werk</vt:lpstr>
      <vt:lpstr>Corona Survivalkit</vt:lpstr>
      <vt:lpstr>PowerPoint-presentatie</vt:lpstr>
      <vt:lpstr>Wees positief</vt:lpstr>
      <vt:lpstr>Wees positief en relativeer</vt:lpstr>
      <vt:lpstr>Start de dag met een lach</vt:lpstr>
      <vt:lpstr>Complimenten</vt:lpstr>
      <vt:lpstr>Denk ook eens aan een ander</vt:lpstr>
      <vt:lpstr>Bucketlist</vt:lpstr>
      <vt:lpstr>Bucketlist</vt:lpstr>
      <vt:lpstr>Slapen</vt:lpstr>
      <vt:lpstr>Verwen jezelf (zonder schuldgevoel)</vt:lpstr>
      <vt:lpstr>Verwen jezelf (zonder schuldgevoel)</vt:lpstr>
      <vt:lpstr>Corona Survivalkit</vt:lpstr>
      <vt:lpstr>Fysieke gezondheid</vt:lpstr>
      <vt:lpstr>Tips</vt:lpstr>
      <vt:lpstr>Gezond eten</vt:lpstr>
      <vt:lpstr>Wij zijn er voor jullie!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Survivalkit</dc:title>
  <dc:creator>Charlotte Willekens</dc:creator>
  <cp:lastModifiedBy>Stéphanie De Leenheer</cp:lastModifiedBy>
  <cp:revision>15</cp:revision>
  <dcterms:created xsi:type="dcterms:W3CDTF">2020-03-23T15:33:58Z</dcterms:created>
  <dcterms:modified xsi:type="dcterms:W3CDTF">2020-03-24T09:22:36Z</dcterms:modified>
</cp:coreProperties>
</file>