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5"/>
  </p:notesMasterIdLst>
  <p:sldIdLst>
    <p:sldId id="298" r:id="rId2"/>
    <p:sldId id="257" r:id="rId3"/>
    <p:sldId id="258" r:id="rId4"/>
    <p:sldId id="264" r:id="rId5"/>
    <p:sldId id="277" r:id="rId6"/>
    <p:sldId id="259" r:id="rId7"/>
    <p:sldId id="260" r:id="rId8"/>
    <p:sldId id="261" r:id="rId9"/>
    <p:sldId id="262" r:id="rId10"/>
    <p:sldId id="263" r:id="rId11"/>
    <p:sldId id="265" r:id="rId12"/>
    <p:sldId id="266" r:id="rId13"/>
    <p:sldId id="267" r:id="rId14"/>
    <p:sldId id="268" r:id="rId15"/>
    <p:sldId id="269" r:id="rId16"/>
    <p:sldId id="271" r:id="rId17"/>
    <p:sldId id="272" r:id="rId18"/>
    <p:sldId id="274" r:id="rId19"/>
    <p:sldId id="273" r:id="rId20"/>
    <p:sldId id="279" r:id="rId21"/>
    <p:sldId id="299" r:id="rId22"/>
    <p:sldId id="270" r:id="rId23"/>
    <p:sldId id="275" r:id="rId24"/>
    <p:sldId id="276" r:id="rId25"/>
    <p:sldId id="278" r:id="rId26"/>
    <p:sldId id="284" r:id="rId27"/>
    <p:sldId id="288" r:id="rId28"/>
    <p:sldId id="286" r:id="rId29"/>
    <p:sldId id="289" r:id="rId30"/>
    <p:sldId id="285" r:id="rId31"/>
    <p:sldId id="287" r:id="rId32"/>
    <p:sldId id="290" r:id="rId33"/>
    <p:sldId id="291" r:id="rId34"/>
    <p:sldId id="292" r:id="rId35"/>
    <p:sldId id="294" r:id="rId36"/>
    <p:sldId id="295" r:id="rId37"/>
    <p:sldId id="293" r:id="rId38"/>
    <p:sldId id="281" r:id="rId39"/>
    <p:sldId id="282" r:id="rId40"/>
    <p:sldId id="283" r:id="rId41"/>
    <p:sldId id="296" r:id="rId42"/>
    <p:sldId id="280" r:id="rId43"/>
    <p:sldId id="297"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5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45303A-0C80-4081-8954-E5E42BC60488}"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CABF95BF-B659-41DF-9CA8-F0D663D3E838}">
      <dgm:prSet/>
      <dgm:spPr/>
      <dgm:t>
        <a:bodyPr/>
        <a:lstStyle/>
        <a:p>
          <a:r>
            <a:rPr lang="en-US" dirty="0" err="1"/>
            <a:t>Dansen</a:t>
          </a:r>
          <a:endParaRPr lang="en-US" dirty="0"/>
        </a:p>
      </dgm:t>
    </dgm:pt>
    <dgm:pt modelId="{026C2E89-0CDB-4ECC-A8A1-B0921CC43272}" type="parTrans" cxnId="{BED88700-571A-4C3F-85F8-9DF5D31B5001}">
      <dgm:prSet/>
      <dgm:spPr/>
      <dgm:t>
        <a:bodyPr/>
        <a:lstStyle/>
        <a:p>
          <a:endParaRPr lang="en-US"/>
        </a:p>
      </dgm:t>
    </dgm:pt>
    <dgm:pt modelId="{78B0280B-676D-49FD-9219-11B8468EA92D}" type="sibTrans" cxnId="{BED88700-571A-4C3F-85F8-9DF5D31B5001}">
      <dgm:prSet/>
      <dgm:spPr/>
      <dgm:t>
        <a:bodyPr/>
        <a:lstStyle/>
        <a:p>
          <a:endParaRPr lang="en-US"/>
        </a:p>
      </dgm:t>
    </dgm:pt>
    <dgm:pt modelId="{2BD10FDA-D9D9-41F4-A182-BEBE72C4CDF2}">
      <dgm:prSet/>
      <dgm:spPr/>
      <dgm:t>
        <a:bodyPr/>
        <a:lstStyle/>
        <a:p>
          <a:r>
            <a:rPr lang="nl-BE"/>
            <a:t>Kook- of bakactiviteiten</a:t>
          </a:r>
          <a:endParaRPr lang="en-US"/>
        </a:p>
      </dgm:t>
    </dgm:pt>
    <dgm:pt modelId="{186BE79D-C070-4D7F-A006-766585F3871B}" type="parTrans" cxnId="{25468AFC-3139-4CBF-AC1C-3882711F44B4}">
      <dgm:prSet/>
      <dgm:spPr/>
      <dgm:t>
        <a:bodyPr/>
        <a:lstStyle/>
        <a:p>
          <a:endParaRPr lang="en-US"/>
        </a:p>
      </dgm:t>
    </dgm:pt>
    <dgm:pt modelId="{947431C9-8EFE-46BD-BAC2-B308EA4337F2}" type="sibTrans" cxnId="{25468AFC-3139-4CBF-AC1C-3882711F44B4}">
      <dgm:prSet/>
      <dgm:spPr/>
      <dgm:t>
        <a:bodyPr/>
        <a:lstStyle/>
        <a:p>
          <a:endParaRPr lang="en-US"/>
        </a:p>
      </dgm:t>
    </dgm:pt>
    <dgm:pt modelId="{92CF321D-9CF8-4968-BC5A-45C514D770A0}">
      <dgm:prSet/>
      <dgm:spPr/>
      <dgm:t>
        <a:bodyPr/>
        <a:lstStyle/>
        <a:p>
          <a:r>
            <a:rPr lang="nl-BE"/>
            <a:t>Kinderyoga</a:t>
          </a:r>
          <a:endParaRPr lang="en-US"/>
        </a:p>
      </dgm:t>
    </dgm:pt>
    <dgm:pt modelId="{43DE193F-7CA7-4C03-8D6C-425564CCCD80}" type="parTrans" cxnId="{8F035A23-76A4-4016-B6A6-3DD24B7989CC}">
      <dgm:prSet/>
      <dgm:spPr/>
      <dgm:t>
        <a:bodyPr/>
        <a:lstStyle/>
        <a:p>
          <a:endParaRPr lang="en-US"/>
        </a:p>
      </dgm:t>
    </dgm:pt>
    <dgm:pt modelId="{A5AB49E9-B20D-474E-8D64-9AF357071A69}" type="sibTrans" cxnId="{8F035A23-76A4-4016-B6A6-3DD24B7989CC}">
      <dgm:prSet/>
      <dgm:spPr/>
      <dgm:t>
        <a:bodyPr/>
        <a:lstStyle/>
        <a:p>
          <a:endParaRPr lang="en-US"/>
        </a:p>
      </dgm:t>
    </dgm:pt>
    <dgm:pt modelId="{06117586-F912-45C7-BAD9-C16505BA0012}">
      <dgm:prSet/>
      <dgm:spPr/>
      <dgm:t>
        <a:bodyPr/>
        <a:lstStyle/>
        <a:p>
          <a:r>
            <a:rPr lang="nl-BE"/>
            <a:t>Sporten in huis of buiten</a:t>
          </a:r>
          <a:endParaRPr lang="en-US"/>
        </a:p>
      </dgm:t>
    </dgm:pt>
    <dgm:pt modelId="{9DD474A6-EEF4-497C-91C0-B6EB2FE4EE1B}" type="parTrans" cxnId="{8F5F963B-DC84-4AFB-8AE5-93190FD5EE94}">
      <dgm:prSet/>
      <dgm:spPr/>
      <dgm:t>
        <a:bodyPr/>
        <a:lstStyle/>
        <a:p>
          <a:endParaRPr lang="en-US"/>
        </a:p>
      </dgm:t>
    </dgm:pt>
    <dgm:pt modelId="{7F79EBD5-A24D-4007-BC7A-2513B333E8A0}" type="sibTrans" cxnId="{8F5F963B-DC84-4AFB-8AE5-93190FD5EE94}">
      <dgm:prSet/>
      <dgm:spPr/>
      <dgm:t>
        <a:bodyPr/>
        <a:lstStyle/>
        <a:p>
          <a:endParaRPr lang="en-US"/>
        </a:p>
      </dgm:t>
    </dgm:pt>
    <dgm:pt modelId="{F05C9E94-300C-46BF-B0A7-E9D89BA50AF5}">
      <dgm:prSet/>
      <dgm:spPr/>
      <dgm:t>
        <a:bodyPr/>
        <a:lstStyle/>
        <a:p>
          <a:r>
            <a:rPr lang="nl-BE"/>
            <a:t>Knutselactiviteiten </a:t>
          </a:r>
          <a:endParaRPr lang="en-US"/>
        </a:p>
      </dgm:t>
    </dgm:pt>
    <dgm:pt modelId="{5A2978FA-C61C-4CD9-8CD6-F674FB8D708A}" type="parTrans" cxnId="{415BBE92-BD0E-4093-A772-0BB03E5A5C2A}">
      <dgm:prSet/>
      <dgm:spPr/>
      <dgm:t>
        <a:bodyPr/>
        <a:lstStyle/>
        <a:p>
          <a:endParaRPr lang="en-US"/>
        </a:p>
      </dgm:t>
    </dgm:pt>
    <dgm:pt modelId="{82CD0C02-7A22-48CA-865E-8A1A9C0063C1}" type="sibTrans" cxnId="{415BBE92-BD0E-4093-A772-0BB03E5A5C2A}">
      <dgm:prSet/>
      <dgm:spPr/>
      <dgm:t>
        <a:bodyPr/>
        <a:lstStyle/>
        <a:p>
          <a:endParaRPr lang="en-US"/>
        </a:p>
      </dgm:t>
    </dgm:pt>
    <dgm:pt modelId="{9A693DD2-E91D-4F5A-9B21-9F557AF33CE4}">
      <dgm:prSet/>
      <dgm:spPr/>
      <dgm:t>
        <a:bodyPr/>
        <a:lstStyle/>
        <a:p>
          <a:r>
            <a:rPr lang="nl-BE"/>
            <a:t>Avonturentocht, raadseltocht, schattenjacht</a:t>
          </a:r>
          <a:endParaRPr lang="en-US"/>
        </a:p>
      </dgm:t>
    </dgm:pt>
    <dgm:pt modelId="{85DED018-29D3-424F-8CA4-1A564F4697F8}" type="parTrans" cxnId="{91588D10-6B19-4F96-956D-2D13EDB0F6ED}">
      <dgm:prSet/>
      <dgm:spPr/>
      <dgm:t>
        <a:bodyPr/>
        <a:lstStyle/>
        <a:p>
          <a:endParaRPr lang="en-US"/>
        </a:p>
      </dgm:t>
    </dgm:pt>
    <dgm:pt modelId="{1901DFBC-5A12-4A09-BDBB-E69CFE38D9E7}" type="sibTrans" cxnId="{91588D10-6B19-4F96-956D-2D13EDB0F6ED}">
      <dgm:prSet/>
      <dgm:spPr/>
      <dgm:t>
        <a:bodyPr/>
        <a:lstStyle/>
        <a:p>
          <a:endParaRPr lang="en-US"/>
        </a:p>
      </dgm:t>
    </dgm:pt>
    <dgm:pt modelId="{27B92F5C-C13F-487D-9DF4-5D4E265BF101}">
      <dgm:prSet/>
      <dgm:spPr/>
      <dgm:t>
        <a:bodyPr/>
        <a:lstStyle/>
        <a:p>
          <a:r>
            <a:rPr lang="nl-BE"/>
            <a:t>Een kamp bouwen</a:t>
          </a:r>
          <a:endParaRPr lang="en-US"/>
        </a:p>
      </dgm:t>
    </dgm:pt>
    <dgm:pt modelId="{105FB560-AE42-454C-B521-680244AF0E5A}" type="parTrans" cxnId="{8D77D18D-A6B2-4B8F-9FEA-57DC5AE5EC27}">
      <dgm:prSet/>
      <dgm:spPr/>
      <dgm:t>
        <a:bodyPr/>
        <a:lstStyle/>
        <a:p>
          <a:endParaRPr lang="en-US"/>
        </a:p>
      </dgm:t>
    </dgm:pt>
    <dgm:pt modelId="{C3C29B84-5FDF-4700-B57E-6B0C23D6CFF4}" type="sibTrans" cxnId="{8D77D18D-A6B2-4B8F-9FEA-57DC5AE5EC27}">
      <dgm:prSet/>
      <dgm:spPr/>
      <dgm:t>
        <a:bodyPr/>
        <a:lstStyle/>
        <a:p>
          <a:endParaRPr lang="en-US"/>
        </a:p>
      </dgm:t>
    </dgm:pt>
    <dgm:pt modelId="{82895003-EB0B-4A31-BD5B-7B9CDE243A1F}">
      <dgm:prSet/>
      <dgm:spPr/>
      <dgm:t>
        <a:bodyPr/>
        <a:lstStyle/>
        <a:p>
          <a:r>
            <a:rPr lang="nl-BE"/>
            <a:t>Muziek luisteren of bespelen</a:t>
          </a:r>
          <a:endParaRPr lang="en-US"/>
        </a:p>
      </dgm:t>
    </dgm:pt>
    <dgm:pt modelId="{AC80EDB3-6DBB-42E6-A652-10E74225B483}" type="parTrans" cxnId="{9253C318-17EC-4727-96C9-3BA0315D9AB1}">
      <dgm:prSet/>
      <dgm:spPr/>
      <dgm:t>
        <a:bodyPr/>
        <a:lstStyle/>
        <a:p>
          <a:endParaRPr lang="en-US"/>
        </a:p>
      </dgm:t>
    </dgm:pt>
    <dgm:pt modelId="{616744B8-9DA2-45A9-9E1C-D910F9DEBC1A}" type="sibTrans" cxnId="{9253C318-17EC-4727-96C9-3BA0315D9AB1}">
      <dgm:prSet/>
      <dgm:spPr/>
      <dgm:t>
        <a:bodyPr/>
        <a:lstStyle/>
        <a:p>
          <a:endParaRPr lang="en-US"/>
        </a:p>
      </dgm:t>
    </dgm:pt>
    <dgm:pt modelId="{82E6C0D9-C92E-48A1-A336-B89C9876AF21}">
      <dgm:prSet/>
      <dgm:spPr/>
      <dgm:t>
        <a:bodyPr/>
        <a:lstStyle/>
        <a:p>
          <a:r>
            <a:rPr lang="nl-BE"/>
            <a:t>Een ‘talentenjacht’ organiseren (optreden voor je gezin)</a:t>
          </a:r>
          <a:endParaRPr lang="en-US"/>
        </a:p>
      </dgm:t>
    </dgm:pt>
    <dgm:pt modelId="{58385967-CC45-4166-B2ED-5B28CE129175}" type="parTrans" cxnId="{6FB78335-868D-421E-B6B9-F02EED941FF5}">
      <dgm:prSet/>
      <dgm:spPr/>
      <dgm:t>
        <a:bodyPr/>
        <a:lstStyle/>
        <a:p>
          <a:endParaRPr lang="en-US"/>
        </a:p>
      </dgm:t>
    </dgm:pt>
    <dgm:pt modelId="{7227B7C5-2087-4C33-91DB-E005803A8FD5}" type="sibTrans" cxnId="{6FB78335-868D-421E-B6B9-F02EED941FF5}">
      <dgm:prSet/>
      <dgm:spPr/>
      <dgm:t>
        <a:bodyPr/>
        <a:lstStyle/>
        <a:p>
          <a:endParaRPr lang="en-US"/>
        </a:p>
      </dgm:t>
    </dgm:pt>
    <dgm:pt modelId="{56FC86D0-C3A0-48D2-B82C-821EFCC6F3C4}">
      <dgm:prSet/>
      <dgm:spPr/>
      <dgm:t>
        <a:bodyPr/>
        <a:lstStyle/>
        <a:p>
          <a:r>
            <a:rPr lang="nl-BE"/>
            <a:t>Gezelschapsspelletjes spelen</a:t>
          </a:r>
          <a:endParaRPr lang="en-US"/>
        </a:p>
      </dgm:t>
    </dgm:pt>
    <dgm:pt modelId="{66030476-1646-4596-8E54-D015EFDB1F6F}" type="parTrans" cxnId="{931CB657-B330-4199-8D60-3C0715A7142F}">
      <dgm:prSet/>
      <dgm:spPr/>
      <dgm:t>
        <a:bodyPr/>
        <a:lstStyle/>
        <a:p>
          <a:endParaRPr lang="en-US"/>
        </a:p>
      </dgm:t>
    </dgm:pt>
    <dgm:pt modelId="{F6372BC1-721B-4FD1-B840-0A7B7B9F8C7E}" type="sibTrans" cxnId="{931CB657-B330-4199-8D60-3C0715A7142F}">
      <dgm:prSet/>
      <dgm:spPr/>
      <dgm:t>
        <a:bodyPr/>
        <a:lstStyle/>
        <a:p>
          <a:endParaRPr lang="en-US"/>
        </a:p>
      </dgm:t>
    </dgm:pt>
    <dgm:pt modelId="{C3A97BBE-B7FB-4E0E-9FE0-6C68984DA21A}">
      <dgm:prSet/>
      <dgm:spPr/>
      <dgm:t>
        <a:bodyPr/>
        <a:lstStyle/>
        <a:p>
          <a:r>
            <a:rPr lang="nl-BE"/>
            <a:t>Verkleedpartijtjes </a:t>
          </a:r>
          <a:endParaRPr lang="en-US"/>
        </a:p>
      </dgm:t>
    </dgm:pt>
    <dgm:pt modelId="{FDDFDA1A-213D-4424-AFA6-2F013E87EEA3}" type="parTrans" cxnId="{16A871DC-4C8A-43DE-B29C-9170CEEC80FA}">
      <dgm:prSet/>
      <dgm:spPr/>
      <dgm:t>
        <a:bodyPr/>
        <a:lstStyle/>
        <a:p>
          <a:endParaRPr lang="en-US"/>
        </a:p>
      </dgm:t>
    </dgm:pt>
    <dgm:pt modelId="{2E90936C-B0BB-420A-A448-E8DAAF1DBE5A}" type="sibTrans" cxnId="{16A871DC-4C8A-43DE-B29C-9170CEEC80FA}">
      <dgm:prSet/>
      <dgm:spPr/>
      <dgm:t>
        <a:bodyPr/>
        <a:lstStyle/>
        <a:p>
          <a:endParaRPr lang="en-US"/>
        </a:p>
      </dgm:t>
    </dgm:pt>
    <dgm:pt modelId="{C34A911E-6594-4A13-AFE5-EB1536B8932A}">
      <dgm:prSet/>
      <dgm:spPr/>
      <dgm:t>
        <a:bodyPr/>
        <a:lstStyle/>
        <a:p>
          <a:r>
            <a:rPr lang="nl-BE"/>
            <a:t>Fotoalbum maken </a:t>
          </a:r>
          <a:endParaRPr lang="en-US"/>
        </a:p>
      </dgm:t>
    </dgm:pt>
    <dgm:pt modelId="{1B815BB1-36F3-4440-A551-AAF1534CBC53}" type="parTrans" cxnId="{4369665C-D398-4808-B1F0-A1F8A945E434}">
      <dgm:prSet/>
      <dgm:spPr/>
      <dgm:t>
        <a:bodyPr/>
        <a:lstStyle/>
        <a:p>
          <a:endParaRPr lang="en-US"/>
        </a:p>
      </dgm:t>
    </dgm:pt>
    <dgm:pt modelId="{3A6AAE70-E56F-4168-8F9B-DC2766F0F83E}" type="sibTrans" cxnId="{4369665C-D398-4808-B1F0-A1F8A945E434}">
      <dgm:prSet/>
      <dgm:spPr/>
      <dgm:t>
        <a:bodyPr/>
        <a:lstStyle/>
        <a:p>
          <a:endParaRPr lang="en-US"/>
        </a:p>
      </dgm:t>
    </dgm:pt>
    <dgm:pt modelId="{6BE4F119-725D-461F-A2F0-173A899D2740}">
      <dgm:prSet/>
      <dgm:spPr/>
      <dgm:t>
        <a:bodyPr/>
        <a:lstStyle/>
        <a:p>
          <a:r>
            <a:rPr lang="nl-BE"/>
            <a:t>Filmpjes maken</a:t>
          </a:r>
          <a:endParaRPr lang="en-US"/>
        </a:p>
      </dgm:t>
    </dgm:pt>
    <dgm:pt modelId="{4F31A7E9-7F24-498D-BE1A-EBD07B77D6CF}" type="parTrans" cxnId="{FA9DD32C-EDFE-42C1-9ED6-62C6575E5EB7}">
      <dgm:prSet/>
      <dgm:spPr/>
      <dgm:t>
        <a:bodyPr/>
        <a:lstStyle/>
        <a:p>
          <a:endParaRPr lang="en-US"/>
        </a:p>
      </dgm:t>
    </dgm:pt>
    <dgm:pt modelId="{B7CF1DE5-898C-4268-B317-F7928CA6E142}" type="sibTrans" cxnId="{FA9DD32C-EDFE-42C1-9ED6-62C6575E5EB7}">
      <dgm:prSet/>
      <dgm:spPr/>
      <dgm:t>
        <a:bodyPr/>
        <a:lstStyle/>
        <a:p>
          <a:endParaRPr lang="en-US"/>
        </a:p>
      </dgm:t>
    </dgm:pt>
    <dgm:pt modelId="{53F0ACAC-3448-4FCE-9E07-433781712473}">
      <dgm:prSet/>
      <dgm:spPr/>
      <dgm:t>
        <a:bodyPr/>
        <a:lstStyle/>
        <a:p>
          <a:r>
            <a:rPr lang="nl-BE"/>
            <a:t>Strip of boek lezen</a:t>
          </a:r>
          <a:endParaRPr lang="en-US"/>
        </a:p>
      </dgm:t>
    </dgm:pt>
    <dgm:pt modelId="{30DA6345-51AC-49F7-8DA9-4FB10BD788F1}" type="parTrans" cxnId="{2D43EA4F-83CE-450D-95C5-3FC5BBAE5148}">
      <dgm:prSet/>
      <dgm:spPr/>
      <dgm:t>
        <a:bodyPr/>
        <a:lstStyle/>
        <a:p>
          <a:endParaRPr lang="en-US"/>
        </a:p>
      </dgm:t>
    </dgm:pt>
    <dgm:pt modelId="{CCD56509-0158-4A90-AF37-E93A56B1F18C}" type="sibTrans" cxnId="{2D43EA4F-83CE-450D-95C5-3FC5BBAE5148}">
      <dgm:prSet/>
      <dgm:spPr/>
      <dgm:t>
        <a:bodyPr/>
        <a:lstStyle/>
        <a:p>
          <a:endParaRPr lang="en-US"/>
        </a:p>
      </dgm:t>
    </dgm:pt>
    <dgm:pt modelId="{70694C3C-3A29-4FCB-B2BD-39B58C261AC7}">
      <dgm:prSet/>
      <dgm:spPr/>
      <dgm:t>
        <a:bodyPr/>
        <a:lstStyle/>
        <a:p>
          <a:r>
            <a:rPr lang="nl-BE"/>
            <a:t>Leer elkaar beter kennen</a:t>
          </a:r>
          <a:endParaRPr lang="en-US"/>
        </a:p>
      </dgm:t>
    </dgm:pt>
    <dgm:pt modelId="{8EFD3E4D-217C-4ED1-923A-B9B24D78CF87}" type="parTrans" cxnId="{E9B91E05-790B-45FF-B6CC-0276496BB3EF}">
      <dgm:prSet/>
      <dgm:spPr/>
      <dgm:t>
        <a:bodyPr/>
        <a:lstStyle/>
        <a:p>
          <a:endParaRPr lang="en-US"/>
        </a:p>
      </dgm:t>
    </dgm:pt>
    <dgm:pt modelId="{290BF6B0-4A5C-4D29-B440-A2820BF45414}" type="sibTrans" cxnId="{E9B91E05-790B-45FF-B6CC-0276496BB3EF}">
      <dgm:prSet/>
      <dgm:spPr/>
      <dgm:t>
        <a:bodyPr/>
        <a:lstStyle/>
        <a:p>
          <a:endParaRPr lang="en-US"/>
        </a:p>
      </dgm:t>
    </dgm:pt>
    <dgm:pt modelId="{9D5829B1-524B-4E5F-9CFD-A3CC24C028F9}">
      <dgm:prSet/>
      <dgm:spPr/>
      <dgm:t>
        <a:bodyPr/>
        <a:lstStyle/>
        <a:p>
          <a:r>
            <a:rPr lang="nl-BE"/>
            <a:t>Klusjes </a:t>
          </a:r>
          <a:endParaRPr lang="en-US"/>
        </a:p>
      </dgm:t>
    </dgm:pt>
    <dgm:pt modelId="{13093683-4A5D-4184-86EB-CA567F68395D}" type="parTrans" cxnId="{5B093B27-87EB-4E35-8AC9-61A7398F89C3}">
      <dgm:prSet/>
      <dgm:spPr/>
      <dgm:t>
        <a:bodyPr/>
        <a:lstStyle/>
        <a:p>
          <a:endParaRPr lang="en-US"/>
        </a:p>
      </dgm:t>
    </dgm:pt>
    <dgm:pt modelId="{59FC75AC-36D6-4FCD-AB9E-CA54E876EF1E}" type="sibTrans" cxnId="{5B093B27-87EB-4E35-8AC9-61A7398F89C3}">
      <dgm:prSet/>
      <dgm:spPr/>
      <dgm:t>
        <a:bodyPr/>
        <a:lstStyle/>
        <a:p>
          <a:endParaRPr lang="en-US"/>
        </a:p>
      </dgm:t>
    </dgm:pt>
    <dgm:pt modelId="{708C8EDC-F61C-481A-8987-7D537398F66A}">
      <dgm:prSet/>
      <dgm:spPr/>
      <dgm:t>
        <a:bodyPr/>
        <a:lstStyle/>
        <a:p>
          <a:r>
            <a:rPr lang="nl-BE" dirty="0"/>
            <a:t>Schermtijd (maar kort)</a:t>
          </a:r>
          <a:endParaRPr lang="en-US" dirty="0"/>
        </a:p>
      </dgm:t>
    </dgm:pt>
    <dgm:pt modelId="{89A8EEFB-1787-4126-993D-A51DCBA34EED}" type="parTrans" cxnId="{EE35FE00-60E2-45E4-AE0C-B2CDEC8863E8}">
      <dgm:prSet/>
      <dgm:spPr/>
      <dgm:t>
        <a:bodyPr/>
        <a:lstStyle/>
        <a:p>
          <a:endParaRPr lang="en-US"/>
        </a:p>
      </dgm:t>
    </dgm:pt>
    <dgm:pt modelId="{4D58E404-D37B-4C3C-B637-DF108598960A}" type="sibTrans" cxnId="{EE35FE00-60E2-45E4-AE0C-B2CDEC8863E8}">
      <dgm:prSet/>
      <dgm:spPr/>
      <dgm:t>
        <a:bodyPr/>
        <a:lstStyle/>
        <a:p>
          <a:endParaRPr lang="en-US"/>
        </a:p>
      </dgm:t>
    </dgm:pt>
    <dgm:pt modelId="{CC99C3D4-043D-4A82-8309-F0E8126B7F7C}" type="pres">
      <dgm:prSet presAssocID="{4545303A-0C80-4081-8954-E5E42BC60488}" presName="diagram" presStyleCnt="0">
        <dgm:presLayoutVars>
          <dgm:dir/>
          <dgm:resizeHandles val="exact"/>
        </dgm:presLayoutVars>
      </dgm:prSet>
      <dgm:spPr/>
    </dgm:pt>
    <dgm:pt modelId="{D492306A-2904-4666-992C-693A68C478C7}" type="pres">
      <dgm:prSet presAssocID="{CABF95BF-B659-41DF-9CA8-F0D663D3E838}" presName="node" presStyleLbl="node1" presStyleIdx="0" presStyleCnt="17" custLinFactNeighborX="4917" custLinFactNeighborY="-41">
        <dgm:presLayoutVars>
          <dgm:bulletEnabled val="1"/>
        </dgm:presLayoutVars>
      </dgm:prSet>
      <dgm:spPr/>
    </dgm:pt>
    <dgm:pt modelId="{EE15F85D-F23A-47B3-9CB1-CAA977D46C59}" type="pres">
      <dgm:prSet presAssocID="{78B0280B-676D-49FD-9219-11B8468EA92D}" presName="sibTrans" presStyleCnt="0"/>
      <dgm:spPr/>
    </dgm:pt>
    <dgm:pt modelId="{040E03D9-37B6-4F94-A7C4-ABDE87C9D621}" type="pres">
      <dgm:prSet presAssocID="{2BD10FDA-D9D9-41F4-A182-BEBE72C4CDF2}" presName="node" presStyleLbl="node1" presStyleIdx="1" presStyleCnt="17">
        <dgm:presLayoutVars>
          <dgm:bulletEnabled val="1"/>
        </dgm:presLayoutVars>
      </dgm:prSet>
      <dgm:spPr/>
    </dgm:pt>
    <dgm:pt modelId="{070EE3AE-EE31-475B-94C2-827D34275C4B}" type="pres">
      <dgm:prSet presAssocID="{947431C9-8EFE-46BD-BAC2-B308EA4337F2}" presName="sibTrans" presStyleCnt="0"/>
      <dgm:spPr/>
    </dgm:pt>
    <dgm:pt modelId="{F7BEDEC2-B28A-4A0F-B72A-891CA07E86D2}" type="pres">
      <dgm:prSet presAssocID="{92CF321D-9CF8-4968-BC5A-45C514D770A0}" presName="node" presStyleLbl="node1" presStyleIdx="2" presStyleCnt="17">
        <dgm:presLayoutVars>
          <dgm:bulletEnabled val="1"/>
        </dgm:presLayoutVars>
      </dgm:prSet>
      <dgm:spPr/>
    </dgm:pt>
    <dgm:pt modelId="{0BA5FB7B-5A46-45A7-9AB5-B6AEBD520ABD}" type="pres">
      <dgm:prSet presAssocID="{A5AB49E9-B20D-474E-8D64-9AF357071A69}" presName="sibTrans" presStyleCnt="0"/>
      <dgm:spPr/>
    </dgm:pt>
    <dgm:pt modelId="{2AD346EF-AD6F-43D0-8446-59E0344F3E1D}" type="pres">
      <dgm:prSet presAssocID="{06117586-F912-45C7-BAD9-C16505BA0012}" presName="node" presStyleLbl="node1" presStyleIdx="3" presStyleCnt="17">
        <dgm:presLayoutVars>
          <dgm:bulletEnabled val="1"/>
        </dgm:presLayoutVars>
      </dgm:prSet>
      <dgm:spPr/>
    </dgm:pt>
    <dgm:pt modelId="{595AC8F8-0732-4308-9574-42E2474E9832}" type="pres">
      <dgm:prSet presAssocID="{7F79EBD5-A24D-4007-BC7A-2513B333E8A0}" presName="sibTrans" presStyleCnt="0"/>
      <dgm:spPr/>
    </dgm:pt>
    <dgm:pt modelId="{0F2881C8-3096-46F1-A13A-C89A20322CB1}" type="pres">
      <dgm:prSet presAssocID="{F05C9E94-300C-46BF-B0A7-E9D89BA50AF5}" presName="node" presStyleLbl="node1" presStyleIdx="4" presStyleCnt="17">
        <dgm:presLayoutVars>
          <dgm:bulletEnabled val="1"/>
        </dgm:presLayoutVars>
      </dgm:prSet>
      <dgm:spPr/>
    </dgm:pt>
    <dgm:pt modelId="{DD5488E7-A859-488D-83DF-74C3C4F4FA2C}" type="pres">
      <dgm:prSet presAssocID="{82CD0C02-7A22-48CA-865E-8A1A9C0063C1}" presName="sibTrans" presStyleCnt="0"/>
      <dgm:spPr/>
    </dgm:pt>
    <dgm:pt modelId="{644C0AAE-C022-4E2D-BBC0-50953EADF600}" type="pres">
      <dgm:prSet presAssocID="{9A693DD2-E91D-4F5A-9B21-9F557AF33CE4}" presName="node" presStyleLbl="node1" presStyleIdx="5" presStyleCnt="17">
        <dgm:presLayoutVars>
          <dgm:bulletEnabled val="1"/>
        </dgm:presLayoutVars>
      </dgm:prSet>
      <dgm:spPr/>
    </dgm:pt>
    <dgm:pt modelId="{4C742869-BD63-4DAF-8A17-18B3F751DCDA}" type="pres">
      <dgm:prSet presAssocID="{1901DFBC-5A12-4A09-BDBB-E69CFE38D9E7}" presName="sibTrans" presStyleCnt="0"/>
      <dgm:spPr/>
    </dgm:pt>
    <dgm:pt modelId="{5AD245E8-AB80-4D2D-9225-F64F2FD36D02}" type="pres">
      <dgm:prSet presAssocID="{27B92F5C-C13F-487D-9DF4-5D4E265BF101}" presName="node" presStyleLbl="node1" presStyleIdx="6" presStyleCnt="17">
        <dgm:presLayoutVars>
          <dgm:bulletEnabled val="1"/>
        </dgm:presLayoutVars>
      </dgm:prSet>
      <dgm:spPr/>
    </dgm:pt>
    <dgm:pt modelId="{B4DDCCEB-BCCA-472E-B4E4-A053A4BC0D49}" type="pres">
      <dgm:prSet presAssocID="{C3C29B84-5FDF-4700-B57E-6B0C23D6CFF4}" presName="sibTrans" presStyleCnt="0"/>
      <dgm:spPr/>
    </dgm:pt>
    <dgm:pt modelId="{91D5E957-7D2E-4A15-BF75-CA124D0B7DDC}" type="pres">
      <dgm:prSet presAssocID="{82895003-EB0B-4A31-BD5B-7B9CDE243A1F}" presName="node" presStyleLbl="node1" presStyleIdx="7" presStyleCnt="17">
        <dgm:presLayoutVars>
          <dgm:bulletEnabled val="1"/>
        </dgm:presLayoutVars>
      </dgm:prSet>
      <dgm:spPr/>
    </dgm:pt>
    <dgm:pt modelId="{3D5BC075-4BF4-4207-8BBD-2E17097A5D47}" type="pres">
      <dgm:prSet presAssocID="{616744B8-9DA2-45A9-9E1C-D910F9DEBC1A}" presName="sibTrans" presStyleCnt="0"/>
      <dgm:spPr/>
    </dgm:pt>
    <dgm:pt modelId="{8796D37C-6752-469C-8391-11ACBC50E096}" type="pres">
      <dgm:prSet presAssocID="{82E6C0D9-C92E-48A1-A336-B89C9876AF21}" presName="node" presStyleLbl="node1" presStyleIdx="8" presStyleCnt="17">
        <dgm:presLayoutVars>
          <dgm:bulletEnabled val="1"/>
        </dgm:presLayoutVars>
      </dgm:prSet>
      <dgm:spPr/>
    </dgm:pt>
    <dgm:pt modelId="{57D60174-C080-4A09-B272-C6C8BB28E567}" type="pres">
      <dgm:prSet presAssocID="{7227B7C5-2087-4C33-91DB-E005803A8FD5}" presName="sibTrans" presStyleCnt="0"/>
      <dgm:spPr/>
    </dgm:pt>
    <dgm:pt modelId="{AD4302D7-044A-4CEA-B7BF-88C76CE15567}" type="pres">
      <dgm:prSet presAssocID="{56FC86D0-C3A0-48D2-B82C-821EFCC6F3C4}" presName="node" presStyleLbl="node1" presStyleIdx="9" presStyleCnt="17">
        <dgm:presLayoutVars>
          <dgm:bulletEnabled val="1"/>
        </dgm:presLayoutVars>
      </dgm:prSet>
      <dgm:spPr/>
    </dgm:pt>
    <dgm:pt modelId="{C6F66D3D-0471-4AF2-A9D2-311AD2C00163}" type="pres">
      <dgm:prSet presAssocID="{F6372BC1-721B-4FD1-B840-0A7B7B9F8C7E}" presName="sibTrans" presStyleCnt="0"/>
      <dgm:spPr/>
    </dgm:pt>
    <dgm:pt modelId="{211D91B3-D300-4A14-B31B-897466F907BA}" type="pres">
      <dgm:prSet presAssocID="{C3A97BBE-B7FB-4E0E-9FE0-6C68984DA21A}" presName="node" presStyleLbl="node1" presStyleIdx="10" presStyleCnt="17">
        <dgm:presLayoutVars>
          <dgm:bulletEnabled val="1"/>
        </dgm:presLayoutVars>
      </dgm:prSet>
      <dgm:spPr/>
    </dgm:pt>
    <dgm:pt modelId="{F8F66644-3550-4881-84EF-A73D588067D2}" type="pres">
      <dgm:prSet presAssocID="{2E90936C-B0BB-420A-A448-E8DAAF1DBE5A}" presName="sibTrans" presStyleCnt="0"/>
      <dgm:spPr/>
    </dgm:pt>
    <dgm:pt modelId="{6A4D5921-E3DC-4723-B471-0FE08B836A2A}" type="pres">
      <dgm:prSet presAssocID="{C34A911E-6594-4A13-AFE5-EB1536B8932A}" presName="node" presStyleLbl="node1" presStyleIdx="11" presStyleCnt="17">
        <dgm:presLayoutVars>
          <dgm:bulletEnabled val="1"/>
        </dgm:presLayoutVars>
      </dgm:prSet>
      <dgm:spPr/>
    </dgm:pt>
    <dgm:pt modelId="{FECEC2F0-DECF-4CC1-B7D0-D610D1E4503E}" type="pres">
      <dgm:prSet presAssocID="{3A6AAE70-E56F-4168-8F9B-DC2766F0F83E}" presName="sibTrans" presStyleCnt="0"/>
      <dgm:spPr/>
    </dgm:pt>
    <dgm:pt modelId="{749EBA84-CFE2-421F-8CA9-033C345AFA47}" type="pres">
      <dgm:prSet presAssocID="{6BE4F119-725D-461F-A2F0-173A899D2740}" presName="node" presStyleLbl="node1" presStyleIdx="12" presStyleCnt="17">
        <dgm:presLayoutVars>
          <dgm:bulletEnabled val="1"/>
        </dgm:presLayoutVars>
      </dgm:prSet>
      <dgm:spPr/>
    </dgm:pt>
    <dgm:pt modelId="{CD9E4722-CDF1-465B-853D-06E9A9B1B555}" type="pres">
      <dgm:prSet presAssocID="{B7CF1DE5-898C-4268-B317-F7928CA6E142}" presName="sibTrans" presStyleCnt="0"/>
      <dgm:spPr/>
    </dgm:pt>
    <dgm:pt modelId="{1998A3B1-A968-474C-BA61-4299815DC6B8}" type="pres">
      <dgm:prSet presAssocID="{53F0ACAC-3448-4FCE-9E07-433781712473}" presName="node" presStyleLbl="node1" presStyleIdx="13" presStyleCnt="17">
        <dgm:presLayoutVars>
          <dgm:bulletEnabled val="1"/>
        </dgm:presLayoutVars>
      </dgm:prSet>
      <dgm:spPr/>
    </dgm:pt>
    <dgm:pt modelId="{29A28FB7-FD60-4FEA-8385-7118155BFDAC}" type="pres">
      <dgm:prSet presAssocID="{CCD56509-0158-4A90-AF37-E93A56B1F18C}" presName="sibTrans" presStyleCnt="0"/>
      <dgm:spPr/>
    </dgm:pt>
    <dgm:pt modelId="{D3191C23-90AE-46E4-BF85-8C481AF55900}" type="pres">
      <dgm:prSet presAssocID="{70694C3C-3A29-4FCB-B2BD-39B58C261AC7}" presName="node" presStyleLbl="node1" presStyleIdx="14" presStyleCnt="17">
        <dgm:presLayoutVars>
          <dgm:bulletEnabled val="1"/>
        </dgm:presLayoutVars>
      </dgm:prSet>
      <dgm:spPr/>
    </dgm:pt>
    <dgm:pt modelId="{17456CB4-A1FC-4664-BAFE-6853859133A3}" type="pres">
      <dgm:prSet presAssocID="{290BF6B0-4A5C-4D29-B440-A2820BF45414}" presName="sibTrans" presStyleCnt="0"/>
      <dgm:spPr/>
    </dgm:pt>
    <dgm:pt modelId="{A050DF22-CF2A-4E03-A1BE-98C757A48638}" type="pres">
      <dgm:prSet presAssocID="{9D5829B1-524B-4E5F-9CFD-A3CC24C028F9}" presName="node" presStyleLbl="node1" presStyleIdx="15" presStyleCnt="17">
        <dgm:presLayoutVars>
          <dgm:bulletEnabled val="1"/>
        </dgm:presLayoutVars>
      </dgm:prSet>
      <dgm:spPr/>
    </dgm:pt>
    <dgm:pt modelId="{362D5C0B-14A4-4AD2-B171-6C5CD11569CE}" type="pres">
      <dgm:prSet presAssocID="{59FC75AC-36D6-4FCD-AB9E-CA54E876EF1E}" presName="sibTrans" presStyleCnt="0"/>
      <dgm:spPr/>
    </dgm:pt>
    <dgm:pt modelId="{243FE271-03B2-4379-8B82-6B7E758F50E0}" type="pres">
      <dgm:prSet presAssocID="{708C8EDC-F61C-481A-8987-7D537398F66A}" presName="node" presStyleLbl="node1" presStyleIdx="16" presStyleCnt="17">
        <dgm:presLayoutVars>
          <dgm:bulletEnabled val="1"/>
        </dgm:presLayoutVars>
      </dgm:prSet>
      <dgm:spPr/>
    </dgm:pt>
  </dgm:ptLst>
  <dgm:cxnLst>
    <dgm:cxn modelId="{BED88700-571A-4C3F-85F8-9DF5D31B5001}" srcId="{4545303A-0C80-4081-8954-E5E42BC60488}" destId="{CABF95BF-B659-41DF-9CA8-F0D663D3E838}" srcOrd="0" destOrd="0" parTransId="{026C2E89-0CDB-4ECC-A8A1-B0921CC43272}" sibTransId="{78B0280B-676D-49FD-9219-11B8468EA92D}"/>
    <dgm:cxn modelId="{EE35FE00-60E2-45E4-AE0C-B2CDEC8863E8}" srcId="{4545303A-0C80-4081-8954-E5E42BC60488}" destId="{708C8EDC-F61C-481A-8987-7D537398F66A}" srcOrd="16" destOrd="0" parTransId="{89A8EEFB-1787-4126-993D-A51DCBA34EED}" sibTransId="{4D58E404-D37B-4C3C-B637-DF108598960A}"/>
    <dgm:cxn modelId="{E9B91E05-790B-45FF-B6CC-0276496BB3EF}" srcId="{4545303A-0C80-4081-8954-E5E42BC60488}" destId="{70694C3C-3A29-4FCB-B2BD-39B58C261AC7}" srcOrd="14" destOrd="0" parTransId="{8EFD3E4D-217C-4ED1-923A-B9B24D78CF87}" sibTransId="{290BF6B0-4A5C-4D29-B440-A2820BF45414}"/>
    <dgm:cxn modelId="{91588D10-6B19-4F96-956D-2D13EDB0F6ED}" srcId="{4545303A-0C80-4081-8954-E5E42BC60488}" destId="{9A693DD2-E91D-4F5A-9B21-9F557AF33CE4}" srcOrd="5" destOrd="0" parTransId="{85DED018-29D3-424F-8CA4-1A564F4697F8}" sibTransId="{1901DFBC-5A12-4A09-BDBB-E69CFE38D9E7}"/>
    <dgm:cxn modelId="{9253C318-17EC-4727-96C9-3BA0315D9AB1}" srcId="{4545303A-0C80-4081-8954-E5E42BC60488}" destId="{82895003-EB0B-4A31-BD5B-7B9CDE243A1F}" srcOrd="7" destOrd="0" parTransId="{AC80EDB3-6DBB-42E6-A652-10E74225B483}" sibTransId="{616744B8-9DA2-45A9-9E1C-D910F9DEBC1A}"/>
    <dgm:cxn modelId="{834E331F-A187-4E83-ACE9-1274F12F543F}" type="presOf" srcId="{2BD10FDA-D9D9-41F4-A182-BEBE72C4CDF2}" destId="{040E03D9-37B6-4F94-A7C4-ABDE87C9D621}" srcOrd="0" destOrd="0" presId="urn:microsoft.com/office/officeart/2005/8/layout/default"/>
    <dgm:cxn modelId="{C30DEE21-87BF-4FAC-988F-985060BB2038}" type="presOf" srcId="{708C8EDC-F61C-481A-8987-7D537398F66A}" destId="{243FE271-03B2-4379-8B82-6B7E758F50E0}" srcOrd="0" destOrd="0" presId="urn:microsoft.com/office/officeart/2005/8/layout/default"/>
    <dgm:cxn modelId="{8F035A23-76A4-4016-B6A6-3DD24B7989CC}" srcId="{4545303A-0C80-4081-8954-E5E42BC60488}" destId="{92CF321D-9CF8-4968-BC5A-45C514D770A0}" srcOrd="2" destOrd="0" parTransId="{43DE193F-7CA7-4C03-8D6C-425564CCCD80}" sibTransId="{A5AB49E9-B20D-474E-8D64-9AF357071A69}"/>
    <dgm:cxn modelId="{5B093B27-87EB-4E35-8AC9-61A7398F89C3}" srcId="{4545303A-0C80-4081-8954-E5E42BC60488}" destId="{9D5829B1-524B-4E5F-9CFD-A3CC24C028F9}" srcOrd="15" destOrd="0" parTransId="{13093683-4A5D-4184-86EB-CA567F68395D}" sibTransId="{59FC75AC-36D6-4FCD-AB9E-CA54E876EF1E}"/>
    <dgm:cxn modelId="{FA9DD32C-EDFE-42C1-9ED6-62C6575E5EB7}" srcId="{4545303A-0C80-4081-8954-E5E42BC60488}" destId="{6BE4F119-725D-461F-A2F0-173A899D2740}" srcOrd="12" destOrd="0" parTransId="{4F31A7E9-7F24-498D-BE1A-EBD07B77D6CF}" sibTransId="{B7CF1DE5-898C-4268-B317-F7928CA6E142}"/>
    <dgm:cxn modelId="{90610033-A5B9-4FCC-AF5A-DF78316C7857}" type="presOf" srcId="{53F0ACAC-3448-4FCE-9E07-433781712473}" destId="{1998A3B1-A968-474C-BA61-4299815DC6B8}" srcOrd="0" destOrd="0" presId="urn:microsoft.com/office/officeart/2005/8/layout/default"/>
    <dgm:cxn modelId="{6FB78335-868D-421E-B6B9-F02EED941FF5}" srcId="{4545303A-0C80-4081-8954-E5E42BC60488}" destId="{82E6C0D9-C92E-48A1-A336-B89C9876AF21}" srcOrd="8" destOrd="0" parTransId="{58385967-CC45-4166-B2ED-5B28CE129175}" sibTransId="{7227B7C5-2087-4C33-91DB-E005803A8FD5}"/>
    <dgm:cxn modelId="{8F5F963B-DC84-4AFB-8AE5-93190FD5EE94}" srcId="{4545303A-0C80-4081-8954-E5E42BC60488}" destId="{06117586-F912-45C7-BAD9-C16505BA0012}" srcOrd="3" destOrd="0" parTransId="{9DD474A6-EEF4-497C-91C0-B6EB2FE4EE1B}" sibTransId="{7F79EBD5-A24D-4007-BC7A-2513B333E8A0}"/>
    <dgm:cxn modelId="{B23C0E3E-FFC0-4AC5-B118-D5A5A53DBCD7}" type="presOf" srcId="{06117586-F912-45C7-BAD9-C16505BA0012}" destId="{2AD346EF-AD6F-43D0-8446-59E0344F3E1D}" srcOrd="0" destOrd="0" presId="urn:microsoft.com/office/officeart/2005/8/layout/default"/>
    <dgm:cxn modelId="{4369665C-D398-4808-B1F0-A1F8A945E434}" srcId="{4545303A-0C80-4081-8954-E5E42BC60488}" destId="{C34A911E-6594-4A13-AFE5-EB1536B8932A}" srcOrd="11" destOrd="0" parTransId="{1B815BB1-36F3-4440-A551-AAF1534CBC53}" sibTransId="{3A6AAE70-E56F-4168-8F9B-DC2766F0F83E}"/>
    <dgm:cxn modelId="{2D43EA4F-83CE-450D-95C5-3FC5BBAE5148}" srcId="{4545303A-0C80-4081-8954-E5E42BC60488}" destId="{53F0ACAC-3448-4FCE-9E07-433781712473}" srcOrd="13" destOrd="0" parTransId="{30DA6345-51AC-49F7-8DA9-4FB10BD788F1}" sibTransId="{CCD56509-0158-4A90-AF37-E93A56B1F18C}"/>
    <dgm:cxn modelId="{931CB657-B330-4199-8D60-3C0715A7142F}" srcId="{4545303A-0C80-4081-8954-E5E42BC60488}" destId="{56FC86D0-C3A0-48D2-B82C-821EFCC6F3C4}" srcOrd="9" destOrd="0" parTransId="{66030476-1646-4596-8E54-D015EFDB1F6F}" sibTransId="{F6372BC1-721B-4FD1-B840-0A7B7B9F8C7E}"/>
    <dgm:cxn modelId="{544CCA7E-1B5E-40FC-ADDF-02EC7FF2C695}" type="presOf" srcId="{92CF321D-9CF8-4968-BC5A-45C514D770A0}" destId="{F7BEDEC2-B28A-4A0F-B72A-891CA07E86D2}" srcOrd="0" destOrd="0" presId="urn:microsoft.com/office/officeart/2005/8/layout/default"/>
    <dgm:cxn modelId="{B3CA5E88-541F-41E6-82A3-2AAAAFA68645}" type="presOf" srcId="{6BE4F119-725D-461F-A2F0-173A899D2740}" destId="{749EBA84-CFE2-421F-8CA9-033C345AFA47}" srcOrd="0" destOrd="0" presId="urn:microsoft.com/office/officeart/2005/8/layout/default"/>
    <dgm:cxn modelId="{8D77D18D-A6B2-4B8F-9FEA-57DC5AE5EC27}" srcId="{4545303A-0C80-4081-8954-E5E42BC60488}" destId="{27B92F5C-C13F-487D-9DF4-5D4E265BF101}" srcOrd="6" destOrd="0" parTransId="{105FB560-AE42-454C-B521-680244AF0E5A}" sibTransId="{C3C29B84-5FDF-4700-B57E-6B0C23D6CFF4}"/>
    <dgm:cxn modelId="{415BBE92-BD0E-4093-A772-0BB03E5A5C2A}" srcId="{4545303A-0C80-4081-8954-E5E42BC60488}" destId="{F05C9E94-300C-46BF-B0A7-E9D89BA50AF5}" srcOrd="4" destOrd="0" parTransId="{5A2978FA-C61C-4CD9-8CD6-F674FB8D708A}" sibTransId="{82CD0C02-7A22-48CA-865E-8A1A9C0063C1}"/>
    <dgm:cxn modelId="{87E0DC93-BC39-47BF-B624-84B0A395EDDC}" type="presOf" srcId="{C3A97BBE-B7FB-4E0E-9FE0-6C68984DA21A}" destId="{211D91B3-D300-4A14-B31B-897466F907BA}" srcOrd="0" destOrd="0" presId="urn:microsoft.com/office/officeart/2005/8/layout/default"/>
    <dgm:cxn modelId="{38D6529F-E0E7-4DD8-8527-CFC59E4D7409}" type="presOf" srcId="{27B92F5C-C13F-487D-9DF4-5D4E265BF101}" destId="{5AD245E8-AB80-4D2D-9225-F64F2FD36D02}" srcOrd="0" destOrd="0" presId="urn:microsoft.com/office/officeart/2005/8/layout/default"/>
    <dgm:cxn modelId="{38ABA6A0-00BA-462D-9A7B-57612228AA3B}" type="presOf" srcId="{C34A911E-6594-4A13-AFE5-EB1536B8932A}" destId="{6A4D5921-E3DC-4723-B471-0FE08B836A2A}" srcOrd="0" destOrd="0" presId="urn:microsoft.com/office/officeart/2005/8/layout/default"/>
    <dgm:cxn modelId="{006B4DA1-E370-4884-A58B-805C845AA56E}" type="presOf" srcId="{9A693DD2-E91D-4F5A-9B21-9F557AF33CE4}" destId="{644C0AAE-C022-4E2D-BBC0-50953EADF600}" srcOrd="0" destOrd="0" presId="urn:microsoft.com/office/officeart/2005/8/layout/default"/>
    <dgm:cxn modelId="{D7D731AE-5C92-4F28-B4D9-A8E725A6EF02}" type="presOf" srcId="{70694C3C-3A29-4FCB-B2BD-39B58C261AC7}" destId="{D3191C23-90AE-46E4-BF85-8C481AF55900}" srcOrd="0" destOrd="0" presId="urn:microsoft.com/office/officeart/2005/8/layout/default"/>
    <dgm:cxn modelId="{D4C97BC6-0C03-4346-8DDC-8A7B42B8E369}" type="presOf" srcId="{CABF95BF-B659-41DF-9CA8-F0D663D3E838}" destId="{D492306A-2904-4666-992C-693A68C478C7}" srcOrd="0" destOrd="0" presId="urn:microsoft.com/office/officeart/2005/8/layout/default"/>
    <dgm:cxn modelId="{670E80C8-0294-4A59-8198-E1BE0439790C}" type="presOf" srcId="{82895003-EB0B-4A31-BD5B-7B9CDE243A1F}" destId="{91D5E957-7D2E-4A15-BF75-CA124D0B7DDC}" srcOrd="0" destOrd="0" presId="urn:microsoft.com/office/officeart/2005/8/layout/default"/>
    <dgm:cxn modelId="{CAA8EBD2-0859-4D1C-B69E-8DB921B0F2BF}" type="presOf" srcId="{F05C9E94-300C-46BF-B0A7-E9D89BA50AF5}" destId="{0F2881C8-3096-46F1-A13A-C89A20322CB1}" srcOrd="0" destOrd="0" presId="urn:microsoft.com/office/officeart/2005/8/layout/default"/>
    <dgm:cxn modelId="{A64A94D8-9FFA-4A82-A4F5-7441F579A6E3}" type="presOf" srcId="{56FC86D0-C3A0-48D2-B82C-821EFCC6F3C4}" destId="{AD4302D7-044A-4CEA-B7BF-88C76CE15567}" srcOrd="0" destOrd="0" presId="urn:microsoft.com/office/officeart/2005/8/layout/default"/>
    <dgm:cxn modelId="{16A871DC-4C8A-43DE-B29C-9170CEEC80FA}" srcId="{4545303A-0C80-4081-8954-E5E42BC60488}" destId="{C3A97BBE-B7FB-4E0E-9FE0-6C68984DA21A}" srcOrd="10" destOrd="0" parTransId="{FDDFDA1A-213D-4424-AFA6-2F013E87EEA3}" sibTransId="{2E90936C-B0BB-420A-A448-E8DAAF1DBE5A}"/>
    <dgm:cxn modelId="{912C7AE5-0B06-476C-9519-519E6C376937}" type="presOf" srcId="{82E6C0D9-C92E-48A1-A336-B89C9876AF21}" destId="{8796D37C-6752-469C-8391-11ACBC50E096}" srcOrd="0" destOrd="0" presId="urn:microsoft.com/office/officeart/2005/8/layout/default"/>
    <dgm:cxn modelId="{DC4C3FF5-47A5-4503-BD9B-14C4324416B1}" type="presOf" srcId="{4545303A-0C80-4081-8954-E5E42BC60488}" destId="{CC99C3D4-043D-4A82-8309-F0E8126B7F7C}" srcOrd="0" destOrd="0" presId="urn:microsoft.com/office/officeart/2005/8/layout/default"/>
    <dgm:cxn modelId="{5096BFF9-DAB4-4CCC-849F-5EA8A75B46F7}" type="presOf" srcId="{9D5829B1-524B-4E5F-9CFD-A3CC24C028F9}" destId="{A050DF22-CF2A-4E03-A1BE-98C757A48638}" srcOrd="0" destOrd="0" presId="urn:microsoft.com/office/officeart/2005/8/layout/default"/>
    <dgm:cxn modelId="{25468AFC-3139-4CBF-AC1C-3882711F44B4}" srcId="{4545303A-0C80-4081-8954-E5E42BC60488}" destId="{2BD10FDA-D9D9-41F4-A182-BEBE72C4CDF2}" srcOrd="1" destOrd="0" parTransId="{186BE79D-C070-4D7F-A006-766585F3871B}" sibTransId="{947431C9-8EFE-46BD-BAC2-B308EA4337F2}"/>
    <dgm:cxn modelId="{9E1A8790-AC9F-4470-8A01-4782767825A7}" type="presParOf" srcId="{CC99C3D4-043D-4A82-8309-F0E8126B7F7C}" destId="{D492306A-2904-4666-992C-693A68C478C7}" srcOrd="0" destOrd="0" presId="urn:microsoft.com/office/officeart/2005/8/layout/default"/>
    <dgm:cxn modelId="{009E8BFA-3303-4AE8-A5A5-213619D3630A}" type="presParOf" srcId="{CC99C3D4-043D-4A82-8309-F0E8126B7F7C}" destId="{EE15F85D-F23A-47B3-9CB1-CAA977D46C59}" srcOrd="1" destOrd="0" presId="urn:microsoft.com/office/officeart/2005/8/layout/default"/>
    <dgm:cxn modelId="{13B9EAB5-55CD-4149-8467-B5CD9037962D}" type="presParOf" srcId="{CC99C3D4-043D-4A82-8309-F0E8126B7F7C}" destId="{040E03D9-37B6-4F94-A7C4-ABDE87C9D621}" srcOrd="2" destOrd="0" presId="urn:microsoft.com/office/officeart/2005/8/layout/default"/>
    <dgm:cxn modelId="{87CB912C-271B-415C-AC9F-65C81551B5BD}" type="presParOf" srcId="{CC99C3D4-043D-4A82-8309-F0E8126B7F7C}" destId="{070EE3AE-EE31-475B-94C2-827D34275C4B}" srcOrd="3" destOrd="0" presId="urn:microsoft.com/office/officeart/2005/8/layout/default"/>
    <dgm:cxn modelId="{E8A95756-5F75-4A30-8076-B54F526F7243}" type="presParOf" srcId="{CC99C3D4-043D-4A82-8309-F0E8126B7F7C}" destId="{F7BEDEC2-B28A-4A0F-B72A-891CA07E86D2}" srcOrd="4" destOrd="0" presId="urn:microsoft.com/office/officeart/2005/8/layout/default"/>
    <dgm:cxn modelId="{43125152-E0FD-415C-B2C6-0B705C88EA9C}" type="presParOf" srcId="{CC99C3D4-043D-4A82-8309-F0E8126B7F7C}" destId="{0BA5FB7B-5A46-45A7-9AB5-B6AEBD520ABD}" srcOrd="5" destOrd="0" presId="urn:microsoft.com/office/officeart/2005/8/layout/default"/>
    <dgm:cxn modelId="{91BC7A1F-1F1F-4EC2-B9E0-6A4C7298DF74}" type="presParOf" srcId="{CC99C3D4-043D-4A82-8309-F0E8126B7F7C}" destId="{2AD346EF-AD6F-43D0-8446-59E0344F3E1D}" srcOrd="6" destOrd="0" presId="urn:microsoft.com/office/officeart/2005/8/layout/default"/>
    <dgm:cxn modelId="{D6163AA2-8654-411E-A1E1-791B4BF2383C}" type="presParOf" srcId="{CC99C3D4-043D-4A82-8309-F0E8126B7F7C}" destId="{595AC8F8-0732-4308-9574-42E2474E9832}" srcOrd="7" destOrd="0" presId="urn:microsoft.com/office/officeart/2005/8/layout/default"/>
    <dgm:cxn modelId="{1734762F-383F-46AB-A521-C76D962CCE8C}" type="presParOf" srcId="{CC99C3D4-043D-4A82-8309-F0E8126B7F7C}" destId="{0F2881C8-3096-46F1-A13A-C89A20322CB1}" srcOrd="8" destOrd="0" presId="urn:microsoft.com/office/officeart/2005/8/layout/default"/>
    <dgm:cxn modelId="{2CE9D2FD-839C-43C1-8F72-F8500B0D5E01}" type="presParOf" srcId="{CC99C3D4-043D-4A82-8309-F0E8126B7F7C}" destId="{DD5488E7-A859-488D-83DF-74C3C4F4FA2C}" srcOrd="9" destOrd="0" presId="urn:microsoft.com/office/officeart/2005/8/layout/default"/>
    <dgm:cxn modelId="{FFE50E88-67F3-4374-AC62-BABFD415B143}" type="presParOf" srcId="{CC99C3D4-043D-4A82-8309-F0E8126B7F7C}" destId="{644C0AAE-C022-4E2D-BBC0-50953EADF600}" srcOrd="10" destOrd="0" presId="urn:microsoft.com/office/officeart/2005/8/layout/default"/>
    <dgm:cxn modelId="{9532EC9D-6C3A-4929-B55D-2EF753D5CE39}" type="presParOf" srcId="{CC99C3D4-043D-4A82-8309-F0E8126B7F7C}" destId="{4C742869-BD63-4DAF-8A17-18B3F751DCDA}" srcOrd="11" destOrd="0" presId="urn:microsoft.com/office/officeart/2005/8/layout/default"/>
    <dgm:cxn modelId="{024BCBBD-5CFE-4211-AA83-4882B1C50F4E}" type="presParOf" srcId="{CC99C3D4-043D-4A82-8309-F0E8126B7F7C}" destId="{5AD245E8-AB80-4D2D-9225-F64F2FD36D02}" srcOrd="12" destOrd="0" presId="urn:microsoft.com/office/officeart/2005/8/layout/default"/>
    <dgm:cxn modelId="{5DEE1530-C056-486C-933A-BA32BE94CCEA}" type="presParOf" srcId="{CC99C3D4-043D-4A82-8309-F0E8126B7F7C}" destId="{B4DDCCEB-BCCA-472E-B4E4-A053A4BC0D49}" srcOrd="13" destOrd="0" presId="urn:microsoft.com/office/officeart/2005/8/layout/default"/>
    <dgm:cxn modelId="{955596FD-45C4-46D2-AD00-6C23B4B7480D}" type="presParOf" srcId="{CC99C3D4-043D-4A82-8309-F0E8126B7F7C}" destId="{91D5E957-7D2E-4A15-BF75-CA124D0B7DDC}" srcOrd="14" destOrd="0" presId="urn:microsoft.com/office/officeart/2005/8/layout/default"/>
    <dgm:cxn modelId="{B9214758-328F-45A1-B3CC-DBA4D079F3DC}" type="presParOf" srcId="{CC99C3D4-043D-4A82-8309-F0E8126B7F7C}" destId="{3D5BC075-4BF4-4207-8BBD-2E17097A5D47}" srcOrd="15" destOrd="0" presId="urn:microsoft.com/office/officeart/2005/8/layout/default"/>
    <dgm:cxn modelId="{0ED32E66-D970-4368-AC38-3F915D6D9A19}" type="presParOf" srcId="{CC99C3D4-043D-4A82-8309-F0E8126B7F7C}" destId="{8796D37C-6752-469C-8391-11ACBC50E096}" srcOrd="16" destOrd="0" presId="urn:microsoft.com/office/officeart/2005/8/layout/default"/>
    <dgm:cxn modelId="{AD95F805-64E3-40A5-B71A-4793D058E9DB}" type="presParOf" srcId="{CC99C3D4-043D-4A82-8309-F0E8126B7F7C}" destId="{57D60174-C080-4A09-B272-C6C8BB28E567}" srcOrd="17" destOrd="0" presId="urn:microsoft.com/office/officeart/2005/8/layout/default"/>
    <dgm:cxn modelId="{86C6AB26-BBBA-4FD3-B157-EFCCB4A9F7D5}" type="presParOf" srcId="{CC99C3D4-043D-4A82-8309-F0E8126B7F7C}" destId="{AD4302D7-044A-4CEA-B7BF-88C76CE15567}" srcOrd="18" destOrd="0" presId="urn:microsoft.com/office/officeart/2005/8/layout/default"/>
    <dgm:cxn modelId="{E0339990-5B03-4EB8-8243-B9B0B5A589AF}" type="presParOf" srcId="{CC99C3D4-043D-4A82-8309-F0E8126B7F7C}" destId="{C6F66D3D-0471-4AF2-A9D2-311AD2C00163}" srcOrd="19" destOrd="0" presId="urn:microsoft.com/office/officeart/2005/8/layout/default"/>
    <dgm:cxn modelId="{45CE42EB-6402-4921-B658-D8AA5FE421FF}" type="presParOf" srcId="{CC99C3D4-043D-4A82-8309-F0E8126B7F7C}" destId="{211D91B3-D300-4A14-B31B-897466F907BA}" srcOrd="20" destOrd="0" presId="urn:microsoft.com/office/officeart/2005/8/layout/default"/>
    <dgm:cxn modelId="{771E4C8A-CC09-4AB2-AE20-9981AC201603}" type="presParOf" srcId="{CC99C3D4-043D-4A82-8309-F0E8126B7F7C}" destId="{F8F66644-3550-4881-84EF-A73D588067D2}" srcOrd="21" destOrd="0" presId="urn:microsoft.com/office/officeart/2005/8/layout/default"/>
    <dgm:cxn modelId="{FD80644E-9C03-46A5-8FBA-B93E63F77DC4}" type="presParOf" srcId="{CC99C3D4-043D-4A82-8309-F0E8126B7F7C}" destId="{6A4D5921-E3DC-4723-B471-0FE08B836A2A}" srcOrd="22" destOrd="0" presId="urn:microsoft.com/office/officeart/2005/8/layout/default"/>
    <dgm:cxn modelId="{C7164B71-0F3D-4DBA-A75C-DE9A7BDADC92}" type="presParOf" srcId="{CC99C3D4-043D-4A82-8309-F0E8126B7F7C}" destId="{FECEC2F0-DECF-4CC1-B7D0-D610D1E4503E}" srcOrd="23" destOrd="0" presId="urn:microsoft.com/office/officeart/2005/8/layout/default"/>
    <dgm:cxn modelId="{628D1A21-4F4B-4D27-BE63-D1CC6A12E8B4}" type="presParOf" srcId="{CC99C3D4-043D-4A82-8309-F0E8126B7F7C}" destId="{749EBA84-CFE2-421F-8CA9-033C345AFA47}" srcOrd="24" destOrd="0" presId="urn:microsoft.com/office/officeart/2005/8/layout/default"/>
    <dgm:cxn modelId="{DCEB1940-C6F9-4B9D-98C7-BA126EC25CFB}" type="presParOf" srcId="{CC99C3D4-043D-4A82-8309-F0E8126B7F7C}" destId="{CD9E4722-CDF1-465B-853D-06E9A9B1B555}" srcOrd="25" destOrd="0" presId="urn:microsoft.com/office/officeart/2005/8/layout/default"/>
    <dgm:cxn modelId="{BDA62EFC-9B94-48DC-B014-DCE7EFC17CB5}" type="presParOf" srcId="{CC99C3D4-043D-4A82-8309-F0E8126B7F7C}" destId="{1998A3B1-A968-474C-BA61-4299815DC6B8}" srcOrd="26" destOrd="0" presId="urn:microsoft.com/office/officeart/2005/8/layout/default"/>
    <dgm:cxn modelId="{BB48B0F9-436B-4E29-A52B-1A06BED954FA}" type="presParOf" srcId="{CC99C3D4-043D-4A82-8309-F0E8126B7F7C}" destId="{29A28FB7-FD60-4FEA-8385-7118155BFDAC}" srcOrd="27" destOrd="0" presId="urn:microsoft.com/office/officeart/2005/8/layout/default"/>
    <dgm:cxn modelId="{02E26D4D-73C6-4C13-B417-49ECD211F7B4}" type="presParOf" srcId="{CC99C3D4-043D-4A82-8309-F0E8126B7F7C}" destId="{D3191C23-90AE-46E4-BF85-8C481AF55900}" srcOrd="28" destOrd="0" presId="urn:microsoft.com/office/officeart/2005/8/layout/default"/>
    <dgm:cxn modelId="{0EE0549A-A168-4195-8B79-8C8E3C09C39F}" type="presParOf" srcId="{CC99C3D4-043D-4A82-8309-F0E8126B7F7C}" destId="{17456CB4-A1FC-4664-BAFE-6853859133A3}" srcOrd="29" destOrd="0" presId="urn:microsoft.com/office/officeart/2005/8/layout/default"/>
    <dgm:cxn modelId="{D928734D-1B5A-48BE-808A-423AFDBB2227}" type="presParOf" srcId="{CC99C3D4-043D-4A82-8309-F0E8126B7F7C}" destId="{A050DF22-CF2A-4E03-A1BE-98C757A48638}" srcOrd="30" destOrd="0" presId="urn:microsoft.com/office/officeart/2005/8/layout/default"/>
    <dgm:cxn modelId="{205B47B6-A761-4ED1-9E3C-4EEB50F3F7FA}" type="presParOf" srcId="{CC99C3D4-043D-4A82-8309-F0E8126B7F7C}" destId="{362D5C0B-14A4-4AD2-B171-6C5CD11569CE}" srcOrd="31" destOrd="0" presId="urn:microsoft.com/office/officeart/2005/8/layout/default"/>
    <dgm:cxn modelId="{E125CB35-6879-4D04-9CE2-0A46D2894E1D}" type="presParOf" srcId="{CC99C3D4-043D-4A82-8309-F0E8126B7F7C}" destId="{243FE271-03B2-4379-8B82-6B7E758F50E0}" srcOrd="3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2306A-2904-4666-992C-693A68C478C7}">
      <dsp:nvSpPr>
        <dsp:cNvPr id="0" name=""/>
        <dsp:cNvSpPr/>
      </dsp:nvSpPr>
      <dsp:spPr>
        <a:xfrm>
          <a:off x="81279" y="460568"/>
          <a:ext cx="1626765" cy="97605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Dansen</a:t>
          </a:r>
          <a:endParaRPr lang="en-US" sz="1100" kern="1200" dirty="0"/>
        </a:p>
      </dsp:txBody>
      <dsp:txXfrm>
        <a:off x="81279" y="460568"/>
        <a:ext cx="1626765" cy="976059"/>
      </dsp:txXfrm>
    </dsp:sp>
    <dsp:sp modelId="{040E03D9-37B6-4F94-A7C4-ABDE87C9D621}">
      <dsp:nvSpPr>
        <dsp:cNvPr id="0" name=""/>
        <dsp:cNvSpPr/>
      </dsp:nvSpPr>
      <dsp:spPr>
        <a:xfrm>
          <a:off x="1790733" y="460968"/>
          <a:ext cx="1626765" cy="97605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BE" sz="1100" kern="1200"/>
            <a:t>Kook- of bakactiviteiten</a:t>
          </a:r>
          <a:endParaRPr lang="en-US" sz="1100" kern="1200"/>
        </a:p>
      </dsp:txBody>
      <dsp:txXfrm>
        <a:off x="1790733" y="460968"/>
        <a:ext cx="1626765" cy="976059"/>
      </dsp:txXfrm>
    </dsp:sp>
    <dsp:sp modelId="{F7BEDEC2-B28A-4A0F-B72A-891CA07E86D2}">
      <dsp:nvSpPr>
        <dsp:cNvPr id="0" name=""/>
        <dsp:cNvSpPr/>
      </dsp:nvSpPr>
      <dsp:spPr>
        <a:xfrm>
          <a:off x="3580175" y="460968"/>
          <a:ext cx="1626765" cy="97605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BE" sz="1100" kern="1200"/>
            <a:t>Kinderyoga</a:t>
          </a:r>
          <a:endParaRPr lang="en-US" sz="1100" kern="1200"/>
        </a:p>
      </dsp:txBody>
      <dsp:txXfrm>
        <a:off x="3580175" y="460968"/>
        <a:ext cx="1626765" cy="976059"/>
      </dsp:txXfrm>
    </dsp:sp>
    <dsp:sp modelId="{2AD346EF-AD6F-43D0-8446-59E0344F3E1D}">
      <dsp:nvSpPr>
        <dsp:cNvPr id="0" name=""/>
        <dsp:cNvSpPr/>
      </dsp:nvSpPr>
      <dsp:spPr>
        <a:xfrm>
          <a:off x="5369617" y="460968"/>
          <a:ext cx="1626765" cy="97605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BE" sz="1100" kern="1200"/>
            <a:t>Sporten in huis of buiten</a:t>
          </a:r>
          <a:endParaRPr lang="en-US" sz="1100" kern="1200"/>
        </a:p>
      </dsp:txBody>
      <dsp:txXfrm>
        <a:off x="5369617" y="460968"/>
        <a:ext cx="1626765" cy="976059"/>
      </dsp:txXfrm>
    </dsp:sp>
    <dsp:sp modelId="{0F2881C8-3096-46F1-A13A-C89A20322CB1}">
      <dsp:nvSpPr>
        <dsp:cNvPr id="0" name=""/>
        <dsp:cNvSpPr/>
      </dsp:nvSpPr>
      <dsp:spPr>
        <a:xfrm>
          <a:off x="7159059" y="460968"/>
          <a:ext cx="1626765" cy="97605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BE" sz="1100" kern="1200"/>
            <a:t>Knutselactiviteiten </a:t>
          </a:r>
          <a:endParaRPr lang="en-US" sz="1100" kern="1200"/>
        </a:p>
      </dsp:txBody>
      <dsp:txXfrm>
        <a:off x="7159059" y="460968"/>
        <a:ext cx="1626765" cy="976059"/>
      </dsp:txXfrm>
    </dsp:sp>
    <dsp:sp modelId="{644C0AAE-C022-4E2D-BBC0-50953EADF600}">
      <dsp:nvSpPr>
        <dsp:cNvPr id="0" name=""/>
        <dsp:cNvSpPr/>
      </dsp:nvSpPr>
      <dsp:spPr>
        <a:xfrm>
          <a:off x="8948501" y="460968"/>
          <a:ext cx="1626765" cy="97605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BE" sz="1100" kern="1200"/>
            <a:t>Avonturentocht, raadseltocht, schattenjacht</a:t>
          </a:r>
          <a:endParaRPr lang="en-US" sz="1100" kern="1200"/>
        </a:p>
      </dsp:txBody>
      <dsp:txXfrm>
        <a:off x="8948501" y="460968"/>
        <a:ext cx="1626765" cy="976059"/>
      </dsp:txXfrm>
    </dsp:sp>
    <dsp:sp modelId="{5AD245E8-AB80-4D2D-9225-F64F2FD36D02}">
      <dsp:nvSpPr>
        <dsp:cNvPr id="0" name=""/>
        <dsp:cNvSpPr/>
      </dsp:nvSpPr>
      <dsp:spPr>
        <a:xfrm>
          <a:off x="1291" y="1599704"/>
          <a:ext cx="1626765" cy="97605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BE" sz="1100" kern="1200"/>
            <a:t>Een kamp bouwen</a:t>
          </a:r>
          <a:endParaRPr lang="en-US" sz="1100" kern="1200"/>
        </a:p>
      </dsp:txBody>
      <dsp:txXfrm>
        <a:off x="1291" y="1599704"/>
        <a:ext cx="1626765" cy="976059"/>
      </dsp:txXfrm>
    </dsp:sp>
    <dsp:sp modelId="{91D5E957-7D2E-4A15-BF75-CA124D0B7DDC}">
      <dsp:nvSpPr>
        <dsp:cNvPr id="0" name=""/>
        <dsp:cNvSpPr/>
      </dsp:nvSpPr>
      <dsp:spPr>
        <a:xfrm>
          <a:off x="1790733" y="1599704"/>
          <a:ext cx="1626765" cy="97605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BE" sz="1100" kern="1200"/>
            <a:t>Muziek luisteren of bespelen</a:t>
          </a:r>
          <a:endParaRPr lang="en-US" sz="1100" kern="1200"/>
        </a:p>
      </dsp:txBody>
      <dsp:txXfrm>
        <a:off x="1790733" y="1599704"/>
        <a:ext cx="1626765" cy="976059"/>
      </dsp:txXfrm>
    </dsp:sp>
    <dsp:sp modelId="{8796D37C-6752-469C-8391-11ACBC50E096}">
      <dsp:nvSpPr>
        <dsp:cNvPr id="0" name=""/>
        <dsp:cNvSpPr/>
      </dsp:nvSpPr>
      <dsp:spPr>
        <a:xfrm>
          <a:off x="3580175" y="1599704"/>
          <a:ext cx="1626765" cy="97605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BE" sz="1100" kern="1200"/>
            <a:t>Een ‘talentenjacht’ organiseren (optreden voor je gezin)</a:t>
          </a:r>
          <a:endParaRPr lang="en-US" sz="1100" kern="1200"/>
        </a:p>
      </dsp:txBody>
      <dsp:txXfrm>
        <a:off x="3580175" y="1599704"/>
        <a:ext cx="1626765" cy="976059"/>
      </dsp:txXfrm>
    </dsp:sp>
    <dsp:sp modelId="{AD4302D7-044A-4CEA-B7BF-88C76CE15567}">
      <dsp:nvSpPr>
        <dsp:cNvPr id="0" name=""/>
        <dsp:cNvSpPr/>
      </dsp:nvSpPr>
      <dsp:spPr>
        <a:xfrm>
          <a:off x="5369617" y="1599704"/>
          <a:ext cx="1626765" cy="97605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BE" sz="1100" kern="1200"/>
            <a:t>Gezelschapsspelletjes spelen</a:t>
          </a:r>
          <a:endParaRPr lang="en-US" sz="1100" kern="1200"/>
        </a:p>
      </dsp:txBody>
      <dsp:txXfrm>
        <a:off x="5369617" y="1599704"/>
        <a:ext cx="1626765" cy="976059"/>
      </dsp:txXfrm>
    </dsp:sp>
    <dsp:sp modelId="{211D91B3-D300-4A14-B31B-897466F907BA}">
      <dsp:nvSpPr>
        <dsp:cNvPr id="0" name=""/>
        <dsp:cNvSpPr/>
      </dsp:nvSpPr>
      <dsp:spPr>
        <a:xfrm>
          <a:off x="7159059" y="1599704"/>
          <a:ext cx="1626765" cy="97605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BE" sz="1100" kern="1200"/>
            <a:t>Verkleedpartijtjes </a:t>
          </a:r>
          <a:endParaRPr lang="en-US" sz="1100" kern="1200"/>
        </a:p>
      </dsp:txBody>
      <dsp:txXfrm>
        <a:off x="7159059" y="1599704"/>
        <a:ext cx="1626765" cy="976059"/>
      </dsp:txXfrm>
    </dsp:sp>
    <dsp:sp modelId="{6A4D5921-E3DC-4723-B471-0FE08B836A2A}">
      <dsp:nvSpPr>
        <dsp:cNvPr id="0" name=""/>
        <dsp:cNvSpPr/>
      </dsp:nvSpPr>
      <dsp:spPr>
        <a:xfrm>
          <a:off x="8948501" y="1599704"/>
          <a:ext cx="1626765" cy="97605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BE" sz="1100" kern="1200"/>
            <a:t>Fotoalbum maken </a:t>
          </a:r>
          <a:endParaRPr lang="en-US" sz="1100" kern="1200"/>
        </a:p>
      </dsp:txBody>
      <dsp:txXfrm>
        <a:off x="8948501" y="1599704"/>
        <a:ext cx="1626765" cy="976059"/>
      </dsp:txXfrm>
    </dsp:sp>
    <dsp:sp modelId="{749EBA84-CFE2-421F-8CA9-033C345AFA47}">
      <dsp:nvSpPr>
        <dsp:cNvPr id="0" name=""/>
        <dsp:cNvSpPr/>
      </dsp:nvSpPr>
      <dsp:spPr>
        <a:xfrm>
          <a:off x="896012" y="2738440"/>
          <a:ext cx="1626765" cy="97605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BE" sz="1100" kern="1200"/>
            <a:t>Filmpjes maken</a:t>
          </a:r>
          <a:endParaRPr lang="en-US" sz="1100" kern="1200"/>
        </a:p>
      </dsp:txBody>
      <dsp:txXfrm>
        <a:off x="896012" y="2738440"/>
        <a:ext cx="1626765" cy="976059"/>
      </dsp:txXfrm>
    </dsp:sp>
    <dsp:sp modelId="{1998A3B1-A968-474C-BA61-4299815DC6B8}">
      <dsp:nvSpPr>
        <dsp:cNvPr id="0" name=""/>
        <dsp:cNvSpPr/>
      </dsp:nvSpPr>
      <dsp:spPr>
        <a:xfrm>
          <a:off x="2685454" y="2738440"/>
          <a:ext cx="1626765" cy="97605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BE" sz="1100" kern="1200"/>
            <a:t>Strip of boek lezen</a:t>
          </a:r>
          <a:endParaRPr lang="en-US" sz="1100" kern="1200"/>
        </a:p>
      </dsp:txBody>
      <dsp:txXfrm>
        <a:off x="2685454" y="2738440"/>
        <a:ext cx="1626765" cy="976059"/>
      </dsp:txXfrm>
    </dsp:sp>
    <dsp:sp modelId="{D3191C23-90AE-46E4-BF85-8C481AF55900}">
      <dsp:nvSpPr>
        <dsp:cNvPr id="0" name=""/>
        <dsp:cNvSpPr/>
      </dsp:nvSpPr>
      <dsp:spPr>
        <a:xfrm>
          <a:off x="4474896" y="2738440"/>
          <a:ext cx="1626765" cy="97605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BE" sz="1100" kern="1200"/>
            <a:t>Leer elkaar beter kennen</a:t>
          </a:r>
          <a:endParaRPr lang="en-US" sz="1100" kern="1200"/>
        </a:p>
      </dsp:txBody>
      <dsp:txXfrm>
        <a:off x="4474896" y="2738440"/>
        <a:ext cx="1626765" cy="976059"/>
      </dsp:txXfrm>
    </dsp:sp>
    <dsp:sp modelId="{A050DF22-CF2A-4E03-A1BE-98C757A48638}">
      <dsp:nvSpPr>
        <dsp:cNvPr id="0" name=""/>
        <dsp:cNvSpPr/>
      </dsp:nvSpPr>
      <dsp:spPr>
        <a:xfrm>
          <a:off x="6264338" y="2738440"/>
          <a:ext cx="1626765" cy="97605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BE" sz="1100" kern="1200"/>
            <a:t>Klusjes </a:t>
          </a:r>
          <a:endParaRPr lang="en-US" sz="1100" kern="1200"/>
        </a:p>
      </dsp:txBody>
      <dsp:txXfrm>
        <a:off x="6264338" y="2738440"/>
        <a:ext cx="1626765" cy="976059"/>
      </dsp:txXfrm>
    </dsp:sp>
    <dsp:sp modelId="{243FE271-03B2-4379-8B82-6B7E758F50E0}">
      <dsp:nvSpPr>
        <dsp:cNvPr id="0" name=""/>
        <dsp:cNvSpPr/>
      </dsp:nvSpPr>
      <dsp:spPr>
        <a:xfrm>
          <a:off x="8053780" y="2738440"/>
          <a:ext cx="1626765" cy="97605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BE" sz="1100" kern="1200" dirty="0"/>
            <a:t>Schermtijd (maar kort)</a:t>
          </a:r>
          <a:endParaRPr lang="en-US" sz="1100" kern="1200" dirty="0"/>
        </a:p>
      </dsp:txBody>
      <dsp:txXfrm>
        <a:off x="8053780" y="2738440"/>
        <a:ext cx="1626765" cy="9760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52878-9AFA-45BD-9EB4-C20A074EE93B}" type="datetimeFigureOut">
              <a:rPr lang="nl-BE" smtClean="0"/>
              <a:t>30/03/2020</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DB34F-1BFD-477E-B7BB-AC4EDCA0E49C}" type="slidenum">
              <a:rPr lang="nl-BE" smtClean="0"/>
              <a:t>‹nr.›</a:t>
            </a:fld>
            <a:endParaRPr lang="nl-BE"/>
          </a:p>
        </p:txBody>
      </p:sp>
    </p:spTree>
    <p:extLst>
      <p:ext uri="{BB962C8B-B14F-4D97-AF65-F5344CB8AC3E}">
        <p14:creationId xmlns:p14="http://schemas.microsoft.com/office/powerpoint/2010/main" val="300406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nl-NL"/>
              <a:t>Klik om stijl te bewerken</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EE915BE5-E094-4932-9882-E39396F97D0B}" type="datetime1">
              <a:rPr lang="en-US" smtClean="0"/>
              <a:t>3/30/2020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r>
              <a:rPr lang="en-US"/>
              <a:t>CAR Impuls VZW</a:t>
            </a:r>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F7B938A-F4D4-4765-AC61-DE8536188951}" type="datetime1">
              <a:rPr lang="en-US" smtClean="0"/>
              <a:t>3/30/2020</a:t>
            </a:fld>
            <a:endParaRPr lang="en-US" dirty="0"/>
          </a:p>
        </p:txBody>
      </p:sp>
      <p:sp>
        <p:nvSpPr>
          <p:cNvPr id="5" name="Footer Placeholder 4"/>
          <p:cNvSpPr>
            <a:spLocks noGrp="1"/>
          </p:cNvSpPr>
          <p:nvPr>
            <p:ph type="ftr" sz="quarter" idx="11"/>
          </p:nvPr>
        </p:nvSpPr>
        <p:spPr/>
        <p:txBody>
          <a:bodyPr/>
          <a:lstStyle/>
          <a:p>
            <a:r>
              <a:rPr lang="en-US"/>
              <a:t>CAR Impuls VZW</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804672" y="320040"/>
            <a:ext cx="3657600" cy="320040"/>
          </a:xfrm>
        </p:spPr>
        <p:txBody>
          <a:bodyPr/>
          <a:lstStyle/>
          <a:p>
            <a:fld id="{4B858BB6-00E8-41AA-81F1-0FE04FF521B7}" type="datetime1">
              <a:rPr lang="en-US" smtClean="0"/>
              <a:t>3/30/2020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r>
              <a:rPr lang="en-US"/>
              <a:t>CAR Impuls VZW</a:t>
            </a:r>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nl-NL"/>
              <a:t>Klik om stijl te bewerken</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4FE5DA3-A3B0-411A-937D-95EC2DAAE406}" type="datetime1">
              <a:rPr lang="en-US" smtClean="0"/>
              <a:t>3/30/2020</a:t>
            </a:fld>
            <a:endParaRPr lang="en-US" dirty="0"/>
          </a:p>
        </p:txBody>
      </p:sp>
      <p:sp>
        <p:nvSpPr>
          <p:cNvPr id="5" name="Footer Placeholder 4"/>
          <p:cNvSpPr>
            <a:spLocks noGrp="1"/>
          </p:cNvSpPr>
          <p:nvPr>
            <p:ph type="ftr" sz="quarter" idx="11"/>
          </p:nvPr>
        </p:nvSpPr>
        <p:spPr/>
        <p:txBody>
          <a:bodyPr/>
          <a:lstStyle/>
          <a:p>
            <a:r>
              <a:rPr lang="en-US"/>
              <a:t>CAR Impuls VZW</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nl-NL"/>
              <a:t>Klik om stijl te bewerken</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804672" y="320040"/>
            <a:ext cx="3657600" cy="320040"/>
          </a:xfrm>
        </p:spPr>
        <p:txBody>
          <a:bodyPr/>
          <a:lstStyle/>
          <a:p>
            <a:fld id="{703C62C1-0CD0-42BB-A6A4-3BBBA252264D}" type="datetime1">
              <a:rPr lang="en-US" smtClean="0"/>
              <a:t>3/30/2020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r>
              <a:rPr lang="en-US"/>
              <a:t>CAR Impuls VZW</a:t>
            </a:r>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nl-NL"/>
              <a:t>Klik om stijl te bewerken</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a:xfrm>
            <a:off x="804672" y="320040"/>
            <a:ext cx="3657600" cy="320040"/>
          </a:xfrm>
        </p:spPr>
        <p:txBody>
          <a:bodyPr/>
          <a:lstStyle/>
          <a:p>
            <a:fld id="{E6209CC4-6652-4905-BC53-29FC997031AE}" type="datetime1">
              <a:rPr lang="en-US" smtClean="0"/>
              <a:t>3/30/2020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r>
              <a:rPr lang="en-US"/>
              <a:t>CAR Impuls VZW</a:t>
            </a:r>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nl-NL"/>
              <a:t>Klik om stijl te bewerken</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5125305" y="1488985"/>
            <a:ext cx="6264350" cy="169685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118447" y="4351687"/>
            <a:ext cx="6265588" cy="17040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a:xfrm>
            <a:off x="804672" y="320040"/>
            <a:ext cx="3657600" cy="320040"/>
          </a:xfrm>
        </p:spPr>
        <p:txBody>
          <a:bodyPr/>
          <a:lstStyle/>
          <a:p>
            <a:fld id="{992FC219-E145-4FFB-BEF9-E7FC74EF8BD8}" type="datetime1">
              <a:rPr lang="en-US" smtClean="0"/>
              <a:t>3/30/2020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r>
              <a:rPr lang="en-US"/>
              <a:t>CAR Impuls VZW</a:t>
            </a:r>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nl-NL"/>
              <a:t>Klik om stijl te bewerken</a:t>
            </a:r>
            <a:endParaRPr lang="en-US" dirty="0"/>
          </a:p>
        </p:txBody>
      </p:sp>
      <p:sp>
        <p:nvSpPr>
          <p:cNvPr id="3" name="Date Placeholder 2"/>
          <p:cNvSpPr>
            <a:spLocks noGrp="1"/>
          </p:cNvSpPr>
          <p:nvPr>
            <p:ph type="dt" sz="half" idx="10"/>
          </p:nvPr>
        </p:nvSpPr>
        <p:spPr/>
        <p:txBody>
          <a:bodyPr/>
          <a:lstStyle/>
          <a:p>
            <a:fld id="{942C76E5-2C94-4983-95E0-97A910C84A83}" type="datetime1">
              <a:rPr lang="en-US" smtClean="0"/>
              <a:t>3/30/2020</a:t>
            </a:fld>
            <a:endParaRPr lang="en-US" dirty="0"/>
          </a:p>
        </p:txBody>
      </p:sp>
      <p:sp>
        <p:nvSpPr>
          <p:cNvPr id="4" name="Footer Placeholder 3"/>
          <p:cNvSpPr>
            <a:spLocks noGrp="1"/>
          </p:cNvSpPr>
          <p:nvPr>
            <p:ph type="ftr" sz="quarter" idx="11"/>
          </p:nvPr>
        </p:nvSpPr>
        <p:spPr/>
        <p:txBody>
          <a:bodyPr/>
          <a:lstStyle/>
          <a:p>
            <a:r>
              <a:rPr lang="en-US"/>
              <a:t>CAR Impuls VZW</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B018BF1A-BDE0-4BD7-9CA9-BDD10A3B8201}" type="datetime1">
              <a:rPr lang="en-US" smtClean="0"/>
              <a:t>3/30/2020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r>
              <a:rPr lang="en-US"/>
              <a:t>CAR Impuls VZW</a:t>
            </a:r>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nl-NL"/>
              <a:t>Klik om stijl te bewerken</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0AB3CEF-3736-4891-9CC6-50E0A19A52C3}" type="datetime1">
              <a:rPr lang="en-US" smtClean="0"/>
              <a:t>3/30/2020</a:t>
            </a:fld>
            <a:endParaRPr lang="en-US" dirty="0"/>
          </a:p>
        </p:txBody>
      </p:sp>
      <p:sp>
        <p:nvSpPr>
          <p:cNvPr id="6" name="Footer Placeholder 5"/>
          <p:cNvSpPr>
            <a:spLocks noGrp="1"/>
          </p:cNvSpPr>
          <p:nvPr>
            <p:ph type="ftr" sz="quarter" idx="11"/>
          </p:nvPr>
        </p:nvSpPr>
        <p:spPr/>
        <p:txBody>
          <a:bodyPr/>
          <a:lstStyle/>
          <a:p>
            <a:r>
              <a:rPr lang="en-US"/>
              <a:t>CAR Impuls VZW</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nl-NL"/>
              <a:t>Klik om stijl te bewerken</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804672" y="320040"/>
            <a:ext cx="3657600" cy="320040"/>
          </a:xfrm>
        </p:spPr>
        <p:txBody>
          <a:bodyPr/>
          <a:lstStyle/>
          <a:p>
            <a:fld id="{09983CD8-B0E9-4B92-A200-D0454F943361}" type="datetime1">
              <a:rPr lang="en-US" smtClean="0"/>
              <a:t>3/30/2020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r>
              <a:rPr lang="en-US"/>
              <a:t>CAR Impuls VZW</a:t>
            </a:r>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C6A37D95-56F5-4145-B8FA-B9AE9A3A8023}" type="datetime1">
              <a:rPr lang="en-US" smtClean="0"/>
              <a:t>3/30/2020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t>CAR Impuls VZW</a:t>
            </a:r>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kickassmom.nl/index.php/sdm_downloads/e-book-weekschema/" TargetMode="External"/><Relationship Id="rId4" Type="http://schemas.openxmlformats.org/officeDocument/2006/relationships/hyperlink" Target="https://www.amant.be/gratisdownload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mamaliefde.n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ewegwijzer.org/hallo-ik-ben-corona/" TargetMode="External"/><Relationship Id="rId2" Type="http://schemas.openxmlformats.org/officeDocument/2006/relationships/hyperlink" Target="https://www.zitdazo.be/post/kinderfilmpje-legt-coronavirus-ui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hyperlink" Target="http://www.pinterest.com/" TargetMode="External"/><Relationship Id="rId2" Type="http://schemas.openxmlformats.org/officeDocument/2006/relationships/hyperlink" Target="http://www.mamaliefde.nl/" TargetMode="External"/><Relationship Id="rId1" Type="http://schemas.openxmlformats.org/officeDocument/2006/relationships/slideLayout" Target="../slideLayouts/slideLayout2.xml"/><Relationship Id="rId4" Type="http://schemas.openxmlformats.org/officeDocument/2006/relationships/hyperlink" Target="https://psychogoed.nl/corona-tips-voor-een-thuis-isolatie-met-kindere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zitdazo.be/overmij"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cid:C9A790EC-9586-4EA2-9BF5-CBE29233FC77" TargetMode="External"/><Relationship Id="rId7" Type="http://schemas.openxmlformats.org/officeDocument/2006/relationships/image" Target="cid:B7211636-6F03-437B-998C-1E66EB8000E1" TargetMode="Externa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cid:AA04B5C1-8C14-4B21-BC26-EBE44197F07E" TargetMode="External"/><Relationship Id="rId4" Type="http://schemas.openxmlformats.org/officeDocument/2006/relationships/image" Target="../media/image19.jpeg"/><Relationship Id="rId9" Type="http://schemas.openxmlformats.org/officeDocument/2006/relationships/image" Target="cid:BC671E94-2458-4C34-A988-BD9912654903"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3" Type="http://schemas.openxmlformats.org/officeDocument/2006/relationships/hyperlink" Target="https://www.leukvoorkids.nl/kleurplaten/mandala-kleurplaten/" TargetMode="External"/><Relationship Id="rId2" Type="http://schemas.openxmlformats.org/officeDocument/2006/relationships/hyperlink" Target="http://www.mandalakleurplaten.nl/kindermandalakleurplaten.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charlotte.willekens@centrumimpuls.be" TargetMode="External"/><Relationship Id="rId7" Type="http://schemas.openxmlformats.org/officeDocument/2006/relationships/hyperlink" Target="mailto:elisa.dejonghe@centrumimpuls.be" TargetMode="External"/><Relationship Id="rId2" Type="http://schemas.openxmlformats.org/officeDocument/2006/relationships/hyperlink" Target="mailto:aline.demeyer@centrumimpuls.be" TargetMode="External"/><Relationship Id="rId1" Type="http://schemas.openxmlformats.org/officeDocument/2006/relationships/slideLayout" Target="../slideLayouts/slideLayout2.xml"/><Relationship Id="rId6" Type="http://schemas.openxmlformats.org/officeDocument/2006/relationships/hyperlink" Target="mailto:stephanie.deleenheer@centrumimpuls.be" TargetMode="External"/><Relationship Id="rId5" Type="http://schemas.openxmlformats.org/officeDocument/2006/relationships/hyperlink" Target="mailto:miek.goetmaeckers@centrumimpuls.be" TargetMode="External"/><Relationship Id="rId4" Type="http://schemas.openxmlformats.org/officeDocument/2006/relationships/hyperlink" Target="mailto:lieve.bogaert@centrumimpuls.b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www.pinterest.com/" TargetMode="External"/><Relationship Id="rId2" Type="http://schemas.openxmlformats.org/officeDocument/2006/relationships/hyperlink" Target="http://www.mamaliefde.nl/" TargetMode="External"/><Relationship Id="rId1" Type="http://schemas.openxmlformats.org/officeDocument/2006/relationships/slideLayout" Target="../slideLayouts/slideLayout2.xml"/><Relationship Id="rId6" Type="http://schemas.openxmlformats.org/officeDocument/2006/relationships/hyperlink" Target="http://www.leukvoorkids.nl/" TargetMode="External"/><Relationship Id="rId5" Type="http://schemas.openxmlformats.org/officeDocument/2006/relationships/hyperlink" Target="http://www.mandalakleurplaten.nl/" TargetMode="External"/><Relationship Id="rId4" Type="http://schemas.openxmlformats.org/officeDocument/2006/relationships/hyperlink" Target="https://psychogoed.nl/"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facebook.com/CARImpulsVZ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VADCv4FOPwA" TargetMode="External"/><Relationship Id="rId2" Type="http://schemas.openxmlformats.org/officeDocument/2006/relationships/hyperlink" Target="http://www.ketnet.be/kijken/karrewiet" TargetMode="External"/><Relationship Id="rId1" Type="http://schemas.openxmlformats.org/officeDocument/2006/relationships/slideLayout" Target="../slideLayouts/slideLayout2.xml"/><Relationship Id="rId4" Type="http://schemas.openxmlformats.org/officeDocument/2006/relationships/hyperlink" Target="https://www.zitdazo.be/post/kinderfilmpje-legt-coronavirus-ui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2B94C19D-E7A2-4CDE-A897-35F2BC959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75E99E3F-7A89-4769-AAB0-DC0E42BE12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5" name="Freeform 5">
              <a:extLst>
                <a:ext uri="{FF2B5EF4-FFF2-40B4-BE49-F238E27FC236}">
                  <a16:creationId xmlns:a16="http://schemas.microsoft.com/office/drawing/2014/main" id="{E9129042-28FB-49B3-BF09-C0FC70414C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6">
              <a:extLst>
                <a:ext uri="{FF2B5EF4-FFF2-40B4-BE49-F238E27FC236}">
                  <a16:creationId xmlns:a16="http://schemas.microsoft.com/office/drawing/2014/main" id="{C857079D-69FB-4AAE-939D-50320676C6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7">
              <a:extLst>
                <a:ext uri="{FF2B5EF4-FFF2-40B4-BE49-F238E27FC236}">
                  <a16:creationId xmlns:a16="http://schemas.microsoft.com/office/drawing/2014/main" id="{44E06FFE-2B6E-451F-8584-36CB56B92A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8">
              <a:extLst>
                <a:ext uri="{FF2B5EF4-FFF2-40B4-BE49-F238E27FC236}">
                  <a16:creationId xmlns:a16="http://schemas.microsoft.com/office/drawing/2014/main" id="{4A9C3EAA-1C7F-4CBB-80F3-40FAD96297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9">
              <a:extLst>
                <a:ext uri="{FF2B5EF4-FFF2-40B4-BE49-F238E27FC236}">
                  <a16:creationId xmlns:a16="http://schemas.microsoft.com/office/drawing/2014/main" id="{3289920A-A485-4023-84F5-973CB3AF16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0">
              <a:extLst>
                <a:ext uri="{FF2B5EF4-FFF2-40B4-BE49-F238E27FC236}">
                  <a16:creationId xmlns:a16="http://schemas.microsoft.com/office/drawing/2014/main" id="{6B258C87-5B91-45CB-BEAD-B9CD515B30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1">
              <a:extLst>
                <a:ext uri="{FF2B5EF4-FFF2-40B4-BE49-F238E27FC236}">
                  <a16:creationId xmlns:a16="http://schemas.microsoft.com/office/drawing/2014/main" id="{5E8F853B-7045-4974-ADFB-592F01B4CC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2">
              <a:extLst>
                <a:ext uri="{FF2B5EF4-FFF2-40B4-BE49-F238E27FC236}">
                  <a16:creationId xmlns:a16="http://schemas.microsoft.com/office/drawing/2014/main" id="{4307ABD8-4121-4188-A6A8-BF0841F5BC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3">
              <a:extLst>
                <a:ext uri="{FF2B5EF4-FFF2-40B4-BE49-F238E27FC236}">
                  <a16:creationId xmlns:a16="http://schemas.microsoft.com/office/drawing/2014/main" id="{2E660CAF-84FD-4236-8BD1-570BEBF0D2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4">
              <a:extLst>
                <a:ext uri="{FF2B5EF4-FFF2-40B4-BE49-F238E27FC236}">
                  <a16:creationId xmlns:a16="http://schemas.microsoft.com/office/drawing/2014/main" id="{C67DCC6D-C589-411A-83EF-249E925FA1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5">
              <a:extLst>
                <a:ext uri="{FF2B5EF4-FFF2-40B4-BE49-F238E27FC236}">
                  <a16:creationId xmlns:a16="http://schemas.microsoft.com/office/drawing/2014/main" id="{EF00B7C0-9045-4017-A91E-6129702F91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6">
              <a:extLst>
                <a:ext uri="{FF2B5EF4-FFF2-40B4-BE49-F238E27FC236}">
                  <a16:creationId xmlns:a16="http://schemas.microsoft.com/office/drawing/2014/main" id="{25806466-98F7-4333-9BC7-BB44F5E9CF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7">
              <a:extLst>
                <a:ext uri="{FF2B5EF4-FFF2-40B4-BE49-F238E27FC236}">
                  <a16:creationId xmlns:a16="http://schemas.microsoft.com/office/drawing/2014/main" id="{9E23BC68-3437-491F-BBEA-2DC61316AA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8">
              <a:extLst>
                <a:ext uri="{FF2B5EF4-FFF2-40B4-BE49-F238E27FC236}">
                  <a16:creationId xmlns:a16="http://schemas.microsoft.com/office/drawing/2014/main" id="{36B9FD89-406D-41F1-ADEF-F74A9B1DF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9">
              <a:extLst>
                <a:ext uri="{FF2B5EF4-FFF2-40B4-BE49-F238E27FC236}">
                  <a16:creationId xmlns:a16="http://schemas.microsoft.com/office/drawing/2014/main" id="{CC0948A3-F3F2-4AA7-B558-4F1E0EBED8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0">
              <a:extLst>
                <a:ext uri="{FF2B5EF4-FFF2-40B4-BE49-F238E27FC236}">
                  <a16:creationId xmlns:a16="http://schemas.microsoft.com/office/drawing/2014/main" id="{277408B3-EE29-4600-9011-F83CA3FEAF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1">
              <a:extLst>
                <a:ext uri="{FF2B5EF4-FFF2-40B4-BE49-F238E27FC236}">
                  <a16:creationId xmlns:a16="http://schemas.microsoft.com/office/drawing/2014/main" id="{2E4DE87A-3195-410F-A185-3E41350B5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2">
              <a:extLst>
                <a:ext uri="{FF2B5EF4-FFF2-40B4-BE49-F238E27FC236}">
                  <a16:creationId xmlns:a16="http://schemas.microsoft.com/office/drawing/2014/main" id="{4372AC40-5D77-44AE-A395-853703161F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3">
              <a:extLst>
                <a:ext uri="{FF2B5EF4-FFF2-40B4-BE49-F238E27FC236}">
                  <a16:creationId xmlns:a16="http://schemas.microsoft.com/office/drawing/2014/main" id="{74BF19D7-D76B-41DB-8E7B-644E15863C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6" name="Afbeelding 5" descr="Afbeelding met tekening&#10;&#10;Automatisch gegenereerde beschrijving">
            <a:extLst>
              <a:ext uri="{FF2B5EF4-FFF2-40B4-BE49-F238E27FC236}">
                <a16:creationId xmlns:a16="http://schemas.microsoft.com/office/drawing/2014/main" id="{F4A22E8F-F9D5-45C1-AE4F-CA49A9BCB139}"/>
              </a:ext>
            </a:extLst>
          </p:cNvPr>
          <p:cNvPicPr>
            <a:picLocks noChangeAspect="1"/>
          </p:cNvPicPr>
          <p:nvPr/>
        </p:nvPicPr>
        <p:blipFill rotWithShape="1">
          <a:blip r:embed="rId2"/>
          <a:srcRect l="2024" r="7488" b="-1"/>
          <a:stretch/>
        </p:blipFill>
        <p:spPr>
          <a:xfrm>
            <a:off x="20" y="10"/>
            <a:ext cx="6745008" cy="6857763"/>
          </a:xfrm>
          <a:prstGeom prst="rect">
            <a:avLst/>
          </a:prstGeom>
          <a:ln w="9525">
            <a:noFill/>
          </a:ln>
        </p:spPr>
      </p:pic>
      <p:grpSp>
        <p:nvGrpSpPr>
          <p:cNvPr id="65" name="Group 64">
            <a:extLst>
              <a:ext uri="{FF2B5EF4-FFF2-40B4-BE49-F238E27FC236}">
                <a16:creationId xmlns:a16="http://schemas.microsoft.com/office/drawing/2014/main" id="{21B67326-1D79-49D3-9B25-28080FDFF9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62312" y="1186483"/>
            <a:ext cx="3822597" cy="4477933"/>
            <a:chOff x="807084" y="1186483"/>
            <a:chExt cx="3822597" cy="4477933"/>
          </a:xfrm>
        </p:grpSpPr>
        <p:sp>
          <p:nvSpPr>
            <p:cNvPr id="66" name="Rectangle 65">
              <a:extLst>
                <a:ext uri="{FF2B5EF4-FFF2-40B4-BE49-F238E27FC236}">
                  <a16:creationId xmlns:a16="http://schemas.microsoft.com/office/drawing/2014/main" id="{D9FBAF07-4DBD-469A-AA51-A4A5E73F9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39">
              <a:extLst>
                <a:ext uri="{FF2B5EF4-FFF2-40B4-BE49-F238E27FC236}">
                  <a16:creationId xmlns:a16="http://schemas.microsoft.com/office/drawing/2014/main" id="{B5B72DC2-A0AE-4085-87CB-F3401BB331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0406CCDB-6E4B-4E06-9660-473F646439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5DBDFD0D-2D4B-4A3E-851A-83D0C4C7FDBB}"/>
              </a:ext>
            </a:extLst>
          </p:cNvPr>
          <p:cNvSpPr>
            <a:spLocks noGrp="1"/>
          </p:cNvSpPr>
          <p:nvPr>
            <p:ph type="ctrTitle"/>
          </p:nvPr>
        </p:nvSpPr>
        <p:spPr>
          <a:xfrm>
            <a:off x="7650643" y="2075504"/>
            <a:ext cx="3654569" cy="2042725"/>
          </a:xfrm>
        </p:spPr>
        <p:txBody>
          <a:bodyPr>
            <a:normAutofit/>
          </a:bodyPr>
          <a:lstStyle/>
          <a:p>
            <a:r>
              <a:rPr lang="nl-BE"/>
              <a:t>Corona Survivalkit</a:t>
            </a:r>
            <a:endParaRPr lang="nl-BE" dirty="0"/>
          </a:p>
        </p:txBody>
      </p:sp>
      <p:sp>
        <p:nvSpPr>
          <p:cNvPr id="3" name="Ondertitel 2">
            <a:extLst>
              <a:ext uri="{FF2B5EF4-FFF2-40B4-BE49-F238E27FC236}">
                <a16:creationId xmlns:a16="http://schemas.microsoft.com/office/drawing/2014/main" id="{308F085F-DD62-4ACD-AEB5-F36324971A71}"/>
              </a:ext>
            </a:extLst>
          </p:cNvPr>
          <p:cNvSpPr>
            <a:spLocks noGrp="1"/>
          </p:cNvSpPr>
          <p:nvPr>
            <p:ph type="subTitle" idx="1"/>
          </p:nvPr>
        </p:nvSpPr>
        <p:spPr>
          <a:xfrm>
            <a:off x="7650645" y="4202728"/>
            <a:ext cx="3654568" cy="1026125"/>
          </a:xfrm>
        </p:spPr>
        <p:txBody>
          <a:bodyPr>
            <a:normAutofit/>
          </a:bodyPr>
          <a:lstStyle/>
          <a:p>
            <a:r>
              <a:rPr lang="nl-BE"/>
              <a:t>Voor de kinderen en ouders van CAR Impuls VZW</a:t>
            </a:r>
            <a:endParaRPr lang="nl-BE" dirty="0"/>
          </a:p>
        </p:txBody>
      </p:sp>
      <p:sp>
        <p:nvSpPr>
          <p:cNvPr id="4" name="Tijdelijke aanduiding voor voettekst 3">
            <a:extLst>
              <a:ext uri="{FF2B5EF4-FFF2-40B4-BE49-F238E27FC236}">
                <a16:creationId xmlns:a16="http://schemas.microsoft.com/office/drawing/2014/main" id="{30E8DF1D-62CF-4324-BCD0-C464A9272E83}"/>
              </a:ext>
            </a:extLst>
          </p:cNvPr>
          <p:cNvSpPr>
            <a:spLocks noGrp="1"/>
          </p:cNvSpPr>
          <p:nvPr>
            <p:ph type="ftr" sz="quarter" idx="11"/>
          </p:nvPr>
        </p:nvSpPr>
        <p:spPr>
          <a:xfrm>
            <a:off x="7559900" y="6227064"/>
            <a:ext cx="3824561" cy="320040"/>
          </a:xfrm>
        </p:spPr>
        <p:txBody>
          <a:bodyPr>
            <a:normAutofit/>
          </a:bodyPr>
          <a:lstStyle/>
          <a:p>
            <a:pPr>
              <a:spcAft>
                <a:spcPts val="600"/>
              </a:spcAft>
            </a:pPr>
            <a:r>
              <a:rPr lang="en-US"/>
              <a:t>CAR Impuls VZW</a:t>
            </a:r>
          </a:p>
        </p:txBody>
      </p:sp>
    </p:spTree>
    <p:extLst>
      <p:ext uri="{BB962C8B-B14F-4D97-AF65-F5344CB8AC3E}">
        <p14:creationId xmlns:p14="http://schemas.microsoft.com/office/powerpoint/2010/main" val="556521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C3369A-3181-439C-8B60-131A7D16952B}"/>
              </a:ext>
            </a:extLst>
          </p:cNvPr>
          <p:cNvSpPr>
            <a:spLocks noGrp="1"/>
          </p:cNvSpPr>
          <p:nvPr>
            <p:ph type="title"/>
          </p:nvPr>
        </p:nvSpPr>
        <p:spPr/>
        <p:txBody>
          <a:bodyPr/>
          <a:lstStyle/>
          <a:p>
            <a:r>
              <a:rPr lang="nl-BE" dirty="0"/>
              <a:t>Hoe en welke info geef je aan je kind?</a:t>
            </a:r>
          </a:p>
        </p:txBody>
      </p:sp>
      <p:sp>
        <p:nvSpPr>
          <p:cNvPr id="5" name="Tijdelijke aanduiding voor voettekst 4">
            <a:extLst>
              <a:ext uri="{FF2B5EF4-FFF2-40B4-BE49-F238E27FC236}">
                <a16:creationId xmlns:a16="http://schemas.microsoft.com/office/drawing/2014/main" id="{B2549B82-754B-44A3-AF66-B90C35819AD3}"/>
              </a:ext>
            </a:extLst>
          </p:cNvPr>
          <p:cNvSpPr>
            <a:spLocks noGrp="1"/>
          </p:cNvSpPr>
          <p:nvPr>
            <p:ph type="ftr" sz="quarter" idx="11"/>
          </p:nvPr>
        </p:nvSpPr>
        <p:spPr/>
        <p:txBody>
          <a:bodyPr/>
          <a:lstStyle/>
          <a:p>
            <a:pPr algn="ctr"/>
            <a:r>
              <a:rPr lang="en-US" dirty="0"/>
              <a:t>CAR </a:t>
            </a:r>
            <a:r>
              <a:rPr lang="en-US" dirty="0" err="1"/>
              <a:t>Impuls</a:t>
            </a:r>
            <a:r>
              <a:rPr lang="en-US" dirty="0"/>
              <a:t> VZW</a:t>
            </a:r>
          </a:p>
        </p:txBody>
      </p:sp>
      <p:sp>
        <p:nvSpPr>
          <p:cNvPr id="8" name="Tekstvak 7">
            <a:extLst>
              <a:ext uri="{FF2B5EF4-FFF2-40B4-BE49-F238E27FC236}">
                <a16:creationId xmlns:a16="http://schemas.microsoft.com/office/drawing/2014/main" id="{C754DDE7-C42D-492A-B095-C1487EDA7AD8}"/>
              </a:ext>
            </a:extLst>
          </p:cNvPr>
          <p:cNvSpPr txBox="1"/>
          <p:nvPr/>
        </p:nvSpPr>
        <p:spPr>
          <a:xfrm>
            <a:off x="4658687" y="310896"/>
            <a:ext cx="7331978" cy="7183505"/>
          </a:xfrm>
          <a:prstGeom prst="rect">
            <a:avLst/>
          </a:prstGeom>
          <a:noFill/>
        </p:spPr>
        <p:txBody>
          <a:bodyPr wrap="square" rtlCol="0">
            <a:spAutoFit/>
          </a:bodyPr>
          <a:lstStyle/>
          <a:p>
            <a:r>
              <a:rPr lang="nl-BE" u="sng" dirty="0"/>
              <a:t>Mijn kind raakt snel overspoeld door negatieve gevoelens en gedachten</a:t>
            </a:r>
          </a:p>
          <a:p>
            <a:endParaRPr lang="nl-BE" sz="1600" u="sng" dirty="0"/>
          </a:p>
          <a:p>
            <a:pPr marL="228600" indent="-228600" defTabSz="914400">
              <a:lnSpc>
                <a:spcPct val="120000"/>
              </a:lnSpc>
              <a:spcBef>
                <a:spcPts val="1000"/>
              </a:spcBef>
              <a:buClr>
                <a:schemeClr val="accent1"/>
              </a:buClr>
              <a:buSzPct val="110000"/>
              <a:buFont typeface="Wingdings" panose="05000000000000000000" pitchFamily="2" charset="2"/>
              <a:buChar char="§"/>
            </a:pPr>
            <a:r>
              <a:rPr lang="nl-BE" sz="1600" dirty="0"/>
              <a:t>Probeer extreme woorden (nooit, altijd, iedereen, niemand) uit je eigen communicatie te houden, probeer genuanceerd te vertellen. Probeer deze woorden ook uit hun communicatie te halen</a:t>
            </a:r>
          </a:p>
          <a:p>
            <a:pPr marL="228600" indent="-228600" defTabSz="914400">
              <a:lnSpc>
                <a:spcPct val="120000"/>
              </a:lnSpc>
              <a:spcBef>
                <a:spcPts val="1000"/>
              </a:spcBef>
              <a:buClr>
                <a:schemeClr val="accent1"/>
              </a:buClr>
              <a:buSzPct val="110000"/>
              <a:buFont typeface="Wingdings" panose="05000000000000000000" pitchFamily="2" charset="2"/>
              <a:buChar char="§"/>
            </a:pPr>
            <a:r>
              <a:rPr lang="nl-BE" sz="1600" dirty="0"/>
              <a:t>Stel hen ook gerust door te wijzen op de positieve kanten van de Corona-maatregelen (bv: door de scholen en winkels te sluiten zullen er minder mensen ziek worden)</a:t>
            </a:r>
          </a:p>
          <a:p>
            <a:pPr marL="228600" indent="-228600" defTabSz="914400">
              <a:lnSpc>
                <a:spcPct val="120000"/>
              </a:lnSpc>
              <a:spcBef>
                <a:spcPts val="1000"/>
              </a:spcBef>
              <a:buClr>
                <a:schemeClr val="accent1"/>
              </a:buClr>
              <a:buSzPct val="110000"/>
              <a:buFont typeface="Wingdings" panose="05000000000000000000" pitchFamily="2" charset="2"/>
              <a:buChar char="§"/>
            </a:pPr>
            <a:r>
              <a:rPr lang="nl-BE" sz="1600" dirty="0"/>
              <a:t>Minimaliseer hun zorgen niet, doe niet alsof hun bezorgdheid of angst niet nodig is, er niet mag zijn,…</a:t>
            </a:r>
          </a:p>
          <a:p>
            <a:pPr marL="228600" indent="-228600" defTabSz="914400">
              <a:lnSpc>
                <a:spcPct val="120000"/>
              </a:lnSpc>
              <a:spcBef>
                <a:spcPts val="1000"/>
              </a:spcBef>
              <a:buClr>
                <a:schemeClr val="accent1"/>
              </a:buClr>
              <a:buSzPct val="110000"/>
              <a:buFont typeface="Wingdings" panose="05000000000000000000" pitchFamily="2" charset="2"/>
              <a:buChar char="§"/>
            </a:pPr>
            <a:r>
              <a:rPr lang="nl-BE" sz="1600" dirty="0"/>
              <a:t>Duidelijkheid en het gevoel gehoord te worden, geeft een gevoel van rust en veiligheid</a:t>
            </a:r>
          </a:p>
          <a:p>
            <a:pPr marL="228600" indent="-228600" defTabSz="914400">
              <a:lnSpc>
                <a:spcPct val="120000"/>
              </a:lnSpc>
              <a:spcBef>
                <a:spcPts val="1000"/>
              </a:spcBef>
              <a:buClr>
                <a:schemeClr val="accent1"/>
              </a:buClr>
              <a:buSzPct val="110000"/>
              <a:buFont typeface="Wingdings" panose="05000000000000000000" pitchFamily="2" charset="2"/>
              <a:buChar char="§"/>
            </a:pPr>
            <a:r>
              <a:rPr lang="nl-BE" sz="1600" dirty="0"/>
              <a:t>Concrete tips: zie Kit voor kinderen</a:t>
            </a:r>
          </a:p>
          <a:p>
            <a:pPr marL="228600" indent="-228600" defTabSz="914400">
              <a:lnSpc>
                <a:spcPct val="120000"/>
              </a:lnSpc>
              <a:spcBef>
                <a:spcPts val="1000"/>
              </a:spcBef>
              <a:buClr>
                <a:schemeClr val="accent1"/>
              </a:buClr>
              <a:buSzPct val="110000"/>
              <a:buFont typeface="Wingdings" panose="05000000000000000000" pitchFamily="2" charset="2"/>
              <a:buChar char="§"/>
            </a:pPr>
            <a:r>
              <a:rPr lang="nl-BE" sz="1600" i="1" dirty="0"/>
              <a:t>In geval van crisis (bijvoorbeeld naaste die ernstig ziek wordt, opgenomen wordt): neem contact om met de psychologe van je kind om samen te kijken hoe dit best wordt aangepakt</a:t>
            </a:r>
          </a:p>
          <a:p>
            <a:pPr marL="285750" indent="-285750">
              <a:buFont typeface="Courier New" panose="02070309020205020404" pitchFamily="49" charset="0"/>
              <a:buChar char="o"/>
            </a:pPr>
            <a:endParaRPr lang="nl-BE" dirty="0"/>
          </a:p>
          <a:p>
            <a:pPr marL="285750" indent="-285750">
              <a:buFont typeface="Courier New" panose="02070309020205020404" pitchFamily="49" charset="0"/>
              <a:buChar char="o"/>
            </a:pPr>
            <a:endParaRPr lang="nl-BE" dirty="0"/>
          </a:p>
          <a:p>
            <a:pPr marL="285750" indent="-285750">
              <a:buFont typeface="Courier New" panose="02070309020205020404" pitchFamily="49" charset="0"/>
              <a:buChar char="o"/>
            </a:pPr>
            <a:endParaRPr lang="nl-BE" dirty="0"/>
          </a:p>
          <a:p>
            <a:pPr marL="285750" indent="-285750">
              <a:buFont typeface="Courier New" panose="02070309020205020404" pitchFamily="49" charset="0"/>
              <a:buChar char="o"/>
            </a:pPr>
            <a:endParaRPr lang="nl-BE" dirty="0"/>
          </a:p>
          <a:p>
            <a:pPr marL="285750" indent="-285750">
              <a:buFont typeface="Courier New" panose="02070309020205020404" pitchFamily="49" charset="0"/>
              <a:buChar char="o"/>
            </a:pPr>
            <a:endParaRPr lang="nl-BE" dirty="0"/>
          </a:p>
        </p:txBody>
      </p:sp>
    </p:spTree>
    <p:extLst>
      <p:ext uri="{BB962C8B-B14F-4D97-AF65-F5344CB8AC3E}">
        <p14:creationId xmlns:p14="http://schemas.microsoft.com/office/powerpoint/2010/main" val="1658710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1837A-05D4-43CF-9F64-6D53767EB2F6}"/>
              </a:ext>
            </a:extLst>
          </p:cNvPr>
          <p:cNvSpPr>
            <a:spLocks noGrp="1"/>
          </p:cNvSpPr>
          <p:nvPr>
            <p:ph type="title"/>
          </p:nvPr>
        </p:nvSpPr>
        <p:spPr/>
        <p:txBody>
          <a:bodyPr/>
          <a:lstStyle/>
          <a:p>
            <a:r>
              <a:rPr lang="nl-BE" dirty="0"/>
              <a:t>Belang van structuur</a:t>
            </a:r>
          </a:p>
        </p:txBody>
      </p:sp>
      <p:sp>
        <p:nvSpPr>
          <p:cNvPr id="4" name="Tijdelijke aanduiding voor voettekst 3">
            <a:extLst>
              <a:ext uri="{FF2B5EF4-FFF2-40B4-BE49-F238E27FC236}">
                <a16:creationId xmlns:a16="http://schemas.microsoft.com/office/drawing/2014/main" id="{9CE5CB85-6FE7-48DE-917E-79DB1228820D}"/>
              </a:ext>
            </a:extLst>
          </p:cNvPr>
          <p:cNvSpPr>
            <a:spLocks noGrp="1"/>
          </p:cNvSpPr>
          <p:nvPr>
            <p:ph type="ftr" sz="quarter" idx="11"/>
          </p:nvPr>
        </p:nvSpPr>
        <p:spPr/>
        <p:txBody>
          <a:bodyPr/>
          <a:lstStyle/>
          <a:p>
            <a:pPr algn="ctr"/>
            <a:r>
              <a:rPr lang="en-US" dirty="0"/>
              <a:t>CAR </a:t>
            </a:r>
            <a:r>
              <a:rPr lang="en-US" dirty="0" err="1"/>
              <a:t>Impuls</a:t>
            </a:r>
            <a:r>
              <a:rPr lang="en-US" dirty="0"/>
              <a:t> VZW</a:t>
            </a:r>
          </a:p>
        </p:txBody>
      </p:sp>
      <p:sp>
        <p:nvSpPr>
          <p:cNvPr id="5" name="Tekstvak 4">
            <a:extLst>
              <a:ext uri="{FF2B5EF4-FFF2-40B4-BE49-F238E27FC236}">
                <a16:creationId xmlns:a16="http://schemas.microsoft.com/office/drawing/2014/main" id="{5EC7049C-0553-40B1-8537-76120EC4F3CB}"/>
              </a:ext>
            </a:extLst>
          </p:cNvPr>
          <p:cNvSpPr txBox="1"/>
          <p:nvPr/>
        </p:nvSpPr>
        <p:spPr>
          <a:xfrm>
            <a:off x="4846954" y="1443841"/>
            <a:ext cx="6870583" cy="3970318"/>
          </a:xfrm>
          <a:prstGeom prst="rect">
            <a:avLst/>
          </a:prstGeom>
          <a:noFill/>
        </p:spPr>
        <p:txBody>
          <a:bodyPr wrap="square" rtlCol="0">
            <a:spAutoFit/>
          </a:bodyPr>
          <a:lstStyle/>
          <a:p>
            <a:pPr algn="r"/>
            <a:r>
              <a:rPr lang="nl-BE" i="1" dirty="0"/>
              <a:t>Structuur en voorspelbaarheid geven rust en veiligheid. Door nu thuis te zijn en niet langer naar school te gaan, is die structuur plots weg. Er is een nieuwe realiteit die ze niet kennen. Mama/papa werkt nu van thuis, ze moeten zelf hun taken organiseren, dat </a:t>
            </a:r>
            <a:r>
              <a:rPr lang="nl-BE" i="1" dirty="0" err="1"/>
              <a:t>buitenspeelmomentje</a:t>
            </a:r>
            <a:r>
              <a:rPr lang="nl-BE" i="1" dirty="0"/>
              <a:t> om 10u15 is plots verdwenen...</a:t>
            </a:r>
          </a:p>
          <a:p>
            <a:pPr algn="r"/>
            <a:endParaRPr lang="nl-BE" i="1" dirty="0"/>
          </a:p>
          <a:p>
            <a:pPr algn="r"/>
            <a:r>
              <a:rPr lang="nl-BE" i="1" dirty="0"/>
              <a:t>Door ook thuis structuur aan te brengen, komt ook de rust en veiligheid terug. De dag wordt overzichtelijker, ze krijgen terug zelf controle over het leven dat plots overhoop gehaald is.</a:t>
            </a:r>
          </a:p>
          <a:p>
            <a:pPr algn="r"/>
            <a:endParaRPr lang="nl-BE" i="1" dirty="0"/>
          </a:p>
          <a:p>
            <a:pPr algn="r"/>
            <a:r>
              <a:rPr lang="nl-BE" i="1" dirty="0"/>
              <a:t>Doortrekken van een dagritme maakt ook dat binnen enkele weken de overschakeling naar de klasstructuur een stuk makkelijker zal verlopen.</a:t>
            </a:r>
          </a:p>
        </p:txBody>
      </p:sp>
    </p:spTree>
    <p:extLst>
      <p:ext uri="{BB962C8B-B14F-4D97-AF65-F5344CB8AC3E}">
        <p14:creationId xmlns:p14="http://schemas.microsoft.com/office/powerpoint/2010/main" val="2446296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1837A-05D4-43CF-9F64-6D53767EB2F6}"/>
              </a:ext>
            </a:extLst>
          </p:cNvPr>
          <p:cNvSpPr>
            <a:spLocks noGrp="1"/>
          </p:cNvSpPr>
          <p:nvPr>
            <p:ph type="title"/>
          </p:nvPr>
        </p:nvSpPr>
        <p:spPr/>
        <p:txBody>
          <a:bodyPr/>
          <a:lstStyle/>
          <a:p>
            <a:r>
              <a:rPr lang="nl-BE" dirty="0"/>
              <a:t>Belang van structuur</a:t>
            </a:r>
          </a:p>
        </p:txBody>
      </p:sp>
      <p:sp>
        <p:nvSpPr>
          <p:cNvPr id="3" name="Tijdelijke aanduiding voor inhoud 2">
            <a:extLst>
              <a:ext uri="{FF2B5EF4-FFF2-40B4-BE49-F238E27FC236}">
                <a16:creationId xmlns:a16="http://schemas.microsoft.com/office/drawing/2014/main" id="{43CBD0BF-11BE-46B6-A367-62804280F5E0}"/>
              </a:ext>
            </a:extLst>
          </p:cNvPr>
          <p:cNvSpPr>
            <a:spLocks noGrp="1"/>
          </p:cNvSpPr>
          <p:nvPr>
            <p:ph idx="1"/>
          </p:nvPr>
        </p:nvSpPr>
        <p:spPr/>
        <p:txBody>
          <a:bodyPr/>
          <a:lstStyle/>
          <a:p>
            <a:r>
              <a:rPr lang="nl-BE" dirty="0"/>
              <a:t>Hou normale structuur/ritme aan: probeer op hetzelfde moment op te staan, te eten, te gaan slapen,…</a:t>
            </a:r>
          </a:p>
          <a:p>
            <a:r>
              <a:rPr lang="nl-BE" dirty="0"/>
              <a:t>Plan werkmomenten in, probeer dit elke dag op hetzelfde moment te doen</a:t>
            </a:r>
          </a:p>
          <a:p>
            <a:r>
              <a:rPr lang="nl-BE" dirty="0"/>
              <a:t>Baken de tijd af: hoe lang werken, hoe lang op de tablet,… (bv: timetimer, kookwekkertje)</a:t>
            </a:r>
          </a:p>
          <a:p>
            <a:r>
              <a:rPr lang="nl-BE" dirty="0"/>
              <a:t>Gebruik foto’s, prenten, </a:t>
            </a:r>
            <a:r>
              <a:rPr lang="nl-BE" dirty="0" err="1"/>
              <a:t>picto’s</a:t>
            </a:r>
            <a:r>
              <a:rPr lang="nl-BE" dirty="0"/>
              <a:t>,… om het </a:t>
            </a:r>
            <a:r>
              <a:rPr lang="nl-BE" dirty="0" err="1"/>
              <a:t>dagverloop</a:t>
            </a:r>
            <a:r>
              <a:rPr lang="nl-BE" dirty="0"/>
              <a:t> visueel duidelijk te maken. Maak een kalender, een </a:t>
            </a:r>
            <a:r>
              <a:rPr lang="nl-BE" dirty="0" err="1"/>
              <a:t>daglijn</a:t>
            </a:r>
            <a:r>
              <a:rPr lang="nl-BE" dirty="0"/>
              <a:t>, werk met een agenda,…</a:t>
            </a:r>
          </a:p>
          <a:p>
            <a:endParaRPr lang="nl-BE" dirty="0"/>
          </a:p>
        </p:txBody>
      </p:sp>
      <p:sp>
        <p:nvSpPr>
          <p:cNvPr id="4" name="Tijdelijke aanduiding voor voettekst 3">
            <a:extLst>
              <a:ext uri="{FF2B5EF4-FFF2-40B4-BE49-F238E27FC236}">
                <a16:creationId xmlns:a16="http://schemas.microsoft.com/office/drawing/2014/main" id="{9CE5CB85-6FE7-48DE-917E-79DB1228820D}"/>
              </a:ext>
            </a:extLst>
          </p:cNvPr>
          <p:cNvSpPr>
            <a:spLocks noGrp="1"/>
          </p:cNvSpPr>
          <p:nvPr>
            <p:ph type="ftr" sz="quarter" idx="11"/>
          </p:nvPr>
        </p:nvSpPr>
        <p:spPr/>
        <p:txBody>
          <a:bodyPr/>
          <a:lstStyle/>
          <a:p>
            <a:pPr algn="ctr"/>
            <a:r>
              <a:rPr lang="en-US" dirty="0"/>
              <a:t>CAR </a:t>
            </a:r>
            <a:r>
              <a:rPr lang="en-US" dirty="0" err="1"/>
              <a:t>Impuls</a:t>
            </a:r>
            <a:r>
              <a:rPr lang="en-US" dirty="0"/>
              <a:t> VZW</a:t>
            </a:r>
          </a:p>
        </p:txBody>
      </p:sp>
    </p:spTree>
    <p:extLst>
      <p:ext uri="{BB962C8B-B14F-4D97-AF65-F5344CB8AC3E}">
        <p14:creationId xmlns:p14="http://schemas.microsoft.com/office/powerpoint/2010/main" val="1673415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el 1">
            <a:extLst>
              <a:ext uri="{FF2B5EF4-FFF2-40B4-BE49-F238E27FC236}">
                <a16:creationId xmlns:a16="http://schemas.microsoft.com/office/drawing/2014/main" id="{B731837A-05D4-43CF-9F64-6D53767EB2F6}"/>
              </a:ext>
            </a:extLst>
          </p:cNvPr>
          <p:cNvSpPr>
            <a:spLocks noGrp="1"/>
          </p:cNvSpPr>
          <p:nvPr>
            <p:ph type="title"/>
          </p:nvPr>
        </p:nvSpPr>
        <p:spPr>
          <a:xfrm>
            <a:off x="888630" y="4760132"/>
            <a:ext cx="4980883" cy="1777829"/>
          </a:xfrm>
        </p:spPr>
        <p:txBody>
          <a:bodyPr>
            <a:normAutofit/>
          </a:bodyPr>
          <a:lstStyle/>
          <a:p>
            <a:pPr algn="r"/>
            <a:r>
              <a:rPr lang="nl-BE">
                <a:solidFill>
                  <a:schemeClr val="tx1"/>
                </a:solidFill>
              </a:rPr>
              <a:t>Belang van structuur</a:t>
            </a:r>
          </a:p>
        </p:txBody>
      </p:sp>
      <p:sp>
        <p:nvSpPr>
          <p:cNvPr id="34" name="Freeform: Shape 33">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6" name="Afbeelding 5">
            <a:extLst>
              <a:ext uri="{FF2B5EF4-FFF2-40B4-BE49-F238E27FC236}">
                <a16:creationId xmlns:a16="http://schemas.microsoft.com/office/drawing/2014/main" id="{75864903-9A49-4A90-96CE-222CECE94FCB}"/>
              </a:ext>
            </a:extLst>
          </p:cNvPr>
          <p:cNvPicPr>
            <a:picLocks noChangeAspect="1"/>
          </p:cNvPicPr>
          <p:nvPr/>
        </p:nvPicPr>
        <p:blipFill>
          <a:blip r:embed="rId2"/>
          <a:stretch>
            <a:fillRect/>
          </a:stretch>
        </p:blipFill>
        <p:spPr>
          <a:xfrm>
            <a:off x="1482324" y="658995"/>
            <a:ext cx="3619396" cy="3355848"/>
          </a:xfrm>
          <a:prstGeom prst="rect">
            <a:avLst/>
          </a:prstGeom>
        </p:spPr>
      </p:pic>
      <p:pic>
        <p:nvPicPr>
          <p:cNvPr id="5" name="Afbeelding 4">
            <a:extLst>
              <a:ext uri="{FF2B5EF4-FFF2-40B4-BE49-F238E27FC236}">
                <a16:creationId xmlns:a16="http://schemas.microsoft.com/office/drawing/2014/main" id="{B773374F-8CCC-40E8-B2C2-283EAD0C39ED}"/>
              </a:ext>
            </a:extLst>
          </p:cNvPr>
          <p:cNvPicPr>
            <a:picLocks noChangeAspect="1"/>
          </p:cNvPicPr>
          <p:nvPr/>
        </p:nvPicPr>
        <p:blipFill rotWithShape="1">
          <a:blip r:embed="rId3"/>
          <a:srcRect l="7187"/>
          <a:stretch/>
        </p:blipFill>
        <p:spPr>
          <a:xfrm>
            <a:off x="6256867" y="989298"/>
            <a:ext cx="5300659" cy="2698501"/>
          </a:xfrm>
          <a:prstGeom prst="rect">
            <a:avLst/>
          </a:prstGeom>
        </p:spPr>
      </p:pic>
      <p:sp>
        <p:nvSpPr>
          <p:cNvPr id="4" name="Tijdelijke aanduiding voor voettekst 3">
            <a:extLst>
              <a:ext uri="{FF2B5EF4-FFF2-40B4-BE49-F238E27FC236}">
                <a16:creationId xmlns:a16="http://schemas.microsoft.com/office/drawing/2014/main" id="{9CE5CB85-6FE7-48DE-917E-79DB1228820D}"/>
              </a:ext>
            </a:extLst>
          </p:cNvPr>
          <p:cNvSpPr>
            <a:spLocks noGrp="1"/>
          </p:cNvSpPr>
          <p:nvPr>
            <p:ph type="ftr" sz="quarter" idx="11"/>
          </p:nvPr>
        </p:nvSpPr>
        <p:spPr>
          <a:xfrm>
            <a:off x="1341120" y="4055364"/>
            <a:ext cx="9509760" cy="320040"/>
          </a:xfrm>
        </p:spPr>
        <p:txBody>
          <a:bodyPr>
            <a:normAutofit/>
          </a:bodyPr>
          <a:lstStyle/>
          <a:p>
            <a:pPr algn="ctr">
              <a:spcAft>
                <a:spcPts val="600"/>
              </a:spcAft>
            </a:pPr>
            <a:r>
              <a:rPr lang="en-US">
                <a:solidFill>
                  <a:schemeClr val="bg1"/>
                </a:solidFill>
              </a:rPr>
              <a:t>CAR Impuls VZW</a:t>
            </a:r>
          </a:p>
        </p:txBody>
      </p:sp>
      <p:sp>
        <p:nvSpPr>
          <p:cNvPr id="3" name="Tijdelijke aanduiding voor inhoud 2">
            <a:extLst>
              <a:ext uri="{FF2B5EF4-FFF2-40B4-BE49-F238E27FC236}">
                <a16:creationId xmlns:a16="http://schemas.microsoft.com/office/drawing/2014/main" id="{43CBD0BF-11BE-46B6-A367-62804280F5E0}"/>
              </a:ext>
            </a:extLst>
          </p:cNvPr>
          <p:cNvSpPr>
            <a:spLocks noGrp="1"/>
          </p:cNvSpPr>
          <p:nvPr>
            <p:ph idx="1"/>
          </p:nvPr>
        </p:nvSpPr>
        <p:spPr>
          <a:xfrm>
            <a:off x="6324600" y="4767660"/>
            <a:ext cx="5075720" cy="1770300"/>
          </a:xfrm>
        </p:spPr>
        <p:txBody>
          <a:bodyPr>
            <a:normAutofit/>
          </a:bodyPr>
          <a:lstStyle/>
          <a:p>
            <a:pPr>
              <a:lnSpc>
                <a:spcPct val="110000"/>
              </a:lnSpc>
            </a:pPr>
            <a:r>
              <a:rPr lang="nl-BE" sz="1100"/>
              <a:t>Voor kleuters kan er eventueel gebruik gemaakt worden van de structuurkaarten van Kathleen Amant: </a:t>
            </a:r>
            <a:r>
              <a:rPr lang="nl-BE" sz="1100" u="sng">
                <a:hlinkClick r:id="rId4"/>
              </a:rPr>
              <a:t>https://www.amant.be/gratisdownloads</a:t>
            </a:r>
            <a:r>
              <a:rPr lang="nl-BE" sz="1100"/>
              <a:t> </a:t>
            </a:r>
            <a:r>
              <a:rPr lang="nl-BE" sz="1100">
                <a:sym typeface="Wingdings" panose="05000000000000000000" pitchFamily="2" charset="2"/>
              </a:rPr>
              <a:t></a:t>
            </a:r>
            <a:r>
              <a:rPr lang="nl-BE" sz="1100"/>
              <a:t> Corona bestrijden met Anna.</a:t>
            </a:r>
          </a:p>
          <a:p>
            <a:pPr>
              <a:lnSpc>
                <a:spcPct val="110000"/>
              </a:lnSpc>
            </a:pPr>
            <a:r>
              <a:rPr lang="nl-BE" sz="1100"/>
              <a:t>Voor iets oudere kinderen kunnen jullie hierop wat tips vinden: </a:t>
            </a:r>
          </a:p>
          <a:p>
            <a:pPr marL="0" indent="0">
              <a:lnSpc>
                <a:spcPct val="110000"/>
              </a:lnSpc>
              <a:buNone/>
            </a:pPr>
            <a:r>
              <a:rPr lang="nl-BE" sz="1100" u="sng">
                <a:hlinkClick r:id="rId5"/>
              </a:rPr>
              <a:t>https://kickassmom.nl/index.php/sdm_downloads/e-book-weekschema/</a:t>
            </a:r>
            <a:endParaRPr lang="nl-BE" sz="1100"/>
          </a:p>
          <a:p>
            <a:pPr>
              <a:lnSpc>
                <a:spcPct val="110000"/>
              </a:lnSpc>
            </a:pPr>
            <a:endParaRPr lang="nl-BE" sz="1100"/>
          </a:p>
        </p:txBody>
      </p:sp>
    </p:spTree>
    <p:extLst>
      <p:ext uri="{BB962C8B-B14F-4D97-AF65-F5344CB8AC3E}">
        <p14:creationId xmlns:p14="http://schemas.microsoft.com/office/powerpoint/2010/main" val="77649403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1837A-05D4-43CF-9F64-6D53767EB2F6}"/>
              </a:ext>
            </a:extLst>
          </p:cNvPr>
          <p:cNvSpPr>
            <a:spLocks noGrp="1"/>
          </p:cNvSpPr>
          <p:nvPr>
            <p:ph type="title"/>
          </p:nvPr>
        </p:nvSpPr>
        <p:spPr/>
        <p:txBody>
          <a:bodyPr/>
          <a:lstStyle/>
          <a:p>
            <a:r>
              <a:rPr lang="nl-BE" dirty="0"/>
              <a:t>Omgaan met veranderingen</a:t>
            </a:r>
          </a:p>
        </p:txBody>
      </p:sp>
      <p:sp>
        <p:nvSpPr>
          <p:cNvPr id="3" name="Tijdelijke aanduiding voor inhoud 2">
            <a:extLst>
              <a:ext uri="{FF2B5EF4-FFF2-40B4-BE49-F238E27FC236}">
                <a16:creationId xmlns:a16="http://schemas.microsoft.com/office/drawing/2014/main" id="{43CBD0BF-11BE-46B6-A367-62804280F5E0}"/>
              </a:ext>
            </a:extLst>
          </p:cNvPr>
          <p:cNvSpPr>
            <a:spLocks noGrp="1"/>
          </p:cNvSpPr>
          <p:nvPr>
            <p:ph idx="1"/>
          </p:nvPr>
        </p:nvSpPr>
        <p:spPr>
          <a:xfrm>
            <a:off x="5105455" y="310896"/>
            <a:ext cx="6281873" cy="5955862"/>
          </a:xfrm>
        </p:spPr>
        <p:txBody>
          <a:bodyPr>
            <a:normAutofit fontScale="32500" lnSpcReduction="20000"/>
          </a:bodyPr>
          <a:lstStyle/>
          <a:p>
            <a:r>
              <a:rPr lang="nl-BE" sz="4300" dirty="0"/>
              <a:t>Deze onvoorspelbare periode gaat gepaard met veel veranderingen</a:t>
            </a:r>
          </a:p>
          <a:p>
            <a:r>
              <a:rPr lang="nl-BE" sz="4300" dirty="0"/>
              <a:t>Denk maar aan de geplande uitstapjes, verjaardagsfeestjes en familiebezoeken die niet kunnen doorgaan </a:t>
            </a:r>
          </a:p>
          <a:p>
            <a:r>
              <a:rPr lang="nl-BE" sz="4300" dirty="0"/>
              <a:t>Voor kinderen is het niet altijd gemakkelijk om dit te begrijpen en dit uit zich in soms heftige emoties</a:t>
            </a:r>
          </a:p>
          <a:p>
            <a:r>
              <a:rPr lang="nl-BE" sz="4300" dirty="0"/>
              <a:t>Het is belangrijk om hierover openlijk te communiceren. Noem en beschrijf de verandering in duidelijke, concrete taal. Toon begrip voor hun gevoelens. Luister ook naar jouw kind en ga samen op zoek naar een alternatieve activiteit om de teleurstelling wat op te vangen. Het is zeer belangrijk om het kind mee te laten beslissen</a:t>
            </a:r>
          </a:p>
          <a:p>
            <a:r>
              <a:rPr lang="nl-BE" sz="4300" dirty="0"/>
              <a:t>In het deeltje voor de kinderen kan je wat inspiratie vinden en ook op </a:t>
            </a:r>
            <a:r>
              <a:rPr lang="nl-BE" sz="4300" u="sng" dirty="0">
                <a:hlinkClick r:id="rId2"/>
              </a:rPr>
              <a:t>www.mamaliefde.nl</a:t>
            </a:r>
            <a:r>
              <a:rPr lang="nl-BE" sz="4300" dirty="0"/>
              <a:t> zijn tal van ideetjes terug te vinden</a:t>
            </a:r>
          </a:p>
          <a:p>
            <a:r>
              <a:rPr lang="nl-BE" sz="4300" dirty="0"/>
              <a:t>Om de schuld niet zozeer bij jullie als ouder te leggen, kunnen jullie samen een coronabeestje knutselen. Deze kan je bij de kalender hangen zodat het visueel wordt voorgesteld dat zolang dit beestje aanwezig is, de geplande activiteiten niet kunnen doorgaan. Zo is het duidelijk dat het coronabeestje de baas is over de kalender</a:t>
            </a:r>
          </a:p>
          <a:p>
            <a:r>
              <a:rPr lang="nl-BE" sz="4300" dirty="0"/>
              <a:t>Geef ook aan dat de activiteit zeker nog later zal doorgaan en dat ze dus niet zomaar geschrapt wordt. Je kan ze eventueel in een spaarpot stoppen of naast de kalender hangen (prentjes voor de kleuters, tekst voor de lagere schoolkinderen)</a:t>
            </a:r>
          </a:p>
          <a:p>
            <a:endParaRPr lang="nl-BE" dirty="0"/>
          </a:p>
        </p:txBody>
      </p:sp>
      <p:sp>
        <p:nvSpPr>
          <p:cNvPr id="4" name="Tijdelijke aanduiding voor voettekst 3">
            <a:extLst>
              <a:ext uri="{FF2B5EF4-FFF2-40B4-BE49-F238E27FC236}">
                <a16:creationId xmlns:a16="http://schemas.microsoft.com/office/drawing/2014/main" id="{9CE5CB85-6FE7-48DE-917E-79DB1228820D}"/>
              </a:ext>
            </a:extLst>
          </p:cNvPr>
          <p:cNvSpPr>
            <a:spLocks noGrp="1"/>
          </p:cNvSpPr>
          <p:nvPr>
            <p:ph type="ftr" sz="quarter" idx="11"/>
          </p:nvPr>
        </p:nvSpPr>
        <p:spPr/>
        <p:txBody>
          <a:bodyPr/>
          <a:lstStyle/>
          <a:p>
            <a:pPr algn="ctr"/>
            <a:r>
              <a:rPr lang="en-US" dirty="0"/>
              <a:t>CAR </a:t>
            </a:r>
            <a:r>
              <a:rPr lang="en-US" dirty="0" err="1"/>
              <a:t>Impuls</a:t>
            </a:r>
            <a:r>
              <a:rPr lang="en-US" dirty="0"/>
              <a:t> VZW</a:t>
            </a:r>
          </a:p>
        </p:txBody>
      </p:sp>
    </p:spTree>
    <p:extLst>
      <p:ext uri="{BB962C8B-B14F-4D97-AF65-F5344CB8AC3E}">
        <p14:creationId xmlns:p14="http://schemas.microsoft.com/office/powerpoint/2010/main" val="994727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1837A-05D4-43CF-9F64-6D53767EB2F6}"/>
              </a:ext>
            </a:extLst>
          </p:cNvPr>
          <p:cNvSpPr>
            <a:spLocks noGrp="1"/>
          </p:cNvSpPr>
          <p:nvPr>
            <p:ph type="title"/>
          </p:nvPr>
        </p:nvSpPr>
        <p:spPr/>
        <p:txBody>
          <a:bodyPr/>
          <a:lstStyle/>
          <a:p>
            <a:r>
              <a:rPr lang="nl-BE" dirty="0"/>
              <a:t>Verveling</a:t>
            </a:r>
          </a:p>
        </p:txBody>
      </p:sp>
      <p:sp>
        <p:nvSpPr>
          <p:cNvPr id="3" name="Tijdelijke aanduiding voor inhoud 2">
            <a:extLst>
              <a:ext uri="{FF2B5EF4-FFF2-40B4-BE49-F238E27FC236}">
                <a16:creationId xmlns:a16="http://schemas.microsoft.com/office/drawing/2014/main" id="{43CBD0BF-11BE-46B6-A367-62804280F5E0}"/>
              </a:ext>
            </a:extLst>
          </p:cNvPr>
          <p:cNvSpPr>
            <a:spLocks noGrp="1"/>
          </p:cNvSpPr>
          <p:nvPr>
            <p:ph idx="1"/>
          </p:nvPr>
        </p:nvSpPr>
        <p:spPr>
          <a:xfrm>
            <a:off x="4748170" y="1091073"/>
            <a:ext cx="6888536" cy="4194766"/>
          </a:xfrm>
        </p:spPr>
        <p:txBody>
          <a:bodyPr>
            <a:normAutofit fontScale="25000" lnSpcReduction="20000"/>
          </a:bodyPr>
          <a:lstStyle/>
          <a:p>
            <a:pPr marL="0" indent="0" algn="r">
              <a:buNone/>
            </a:pPr>
            <a:r>
              <a:rPr lang="nl-BE" sz="6400" i="1" dirty="0"/>
              <a:t>Help! Mijn kind verveelt zich!</a:t>
            </a:r>
          </a:p>
          <a:p>
            <a:pPr marL="0" indent="0" algn="r">
              <a:buNone/>
            </a:pPr>
            <a:r>
              <a:rPr lang="nl-BE" sz="6400" i="1" dirty="0"/>
              <a:t>Geen paniek! Het kan best wel eens goed zijn voor een kind om zich te vervelen, het is namelijk goed voor de ontwikkeling. </a:t>
            </a:r>
          </a:p>
          <a:p>
            <a:pPr marL="0" indent="0" algn="r">
              <a:buNone/>
            </a:pPr>
            <a:r>
              <a:rPr lang="nl-BE" sz="6400" i="1" dirty="0"/>
              <a:t>Soms lijkt het ook wel eens alsof een kind zich verveelt terwijl dit mogelijks niet zo is. Misschien denk je dat je kind zich verveelt omdat hij/zij in de zetel hangt, ligt, op z’n hoofd staat, … en volgens jou eigenlijk niets doet. Maar… misschien is dit gewoon een momentje om te ontspannen?</a:t>
            </a:r>
          </a:p>
          <a:p>
            <a:pPr marL="0" indent="0" algn="r">
              <a:buNone/>
            </a:pPr>
            <a:r>
              <a:rPr lang="nl-BE" sz="6400" i="1" dirty="0"/>
              <a:t>Ga na wat er voor jouw kind ‘aan de hand is’: is het kind zich aan het ontspannen of verveelt hij/zij zich te pletter?</a:t>
            </a:r>
          </a:p>
          <a:p>
            <a:pPr marL="0" indent="0" algn="r">
              <a:buNone/>
            </a:pPr>
            <a:r>
              <a:rPr lang="nl-BE" sz="6400" i="1" dirty="0"/>
              <a:t>Hoewel verveling gezond is, is mentale gezondheid voor iedereen in het gezin natuurlijk ook belangrijk. Sommige kinderen weten geen blijf met hun verveling waardoor het voor het gezin ook lastig kan worden! </a:t>
            </a:r>
          </a:p>
          <a:p>
            <a:pPr marL="0" indent="0">
              <a:buNone/>
            </a:pPr>
            <a:endParaRPr lang="nl-BE" dirty="0"/>
          </a:p>
        </p:txBody>
      </p:sp>
      <p:sp>
        <p:nvSpPr>
          <p:cNvPr id="4" name="Tijdelijke aanduiding voor voettekst 3">
            <a:extLst>
              <a:ext uri="{FF2B5EF4-FFF2-40B4-BE49-F238E27FC236}">
                <a16:creationId xmlns:a16="http://schemas.microsoft.com/office/drawing/2014/main" id="{9CE5CB85-6FE7-48DE-917E-79DB1228820D}"/>
              </a:ext>
            </a:extLst>
          </p:cNvPr>
          <p:cNvSpPr>
            <a:spLocks noGrp="1"/>
          </p:cNvSpPr>
          <p:nvPr>
            <p:ph type="ftr" sz="quarter" idx="11"/>
          </p:nvPr>
        </p:nvSpPr>
        <p:spPr/>
        <p:txBody>
          <a:bodyPr/>
          <a:lstStyle/>
          <a:p>
            <a:pPr algn="ctr"/>
            <a:r>
              <a:rPr lang="en-US" dirty="0"/>
              <a:t>CAR </a:t>
            </a:r>
            <a:r>
              <a:rPr lang="en-US" dirty="0" err="1"/>
              <a:t>Impuls</a:t>
            </a:r>
            <a:r>
              <a:rPr lang="en-US" dirty="0"/>
              <a:t> VZW</a:t>
            </a:r>
          </a:p>
        </p:txBody>
      </p:sp>
    </p:spTree>
    <p:extLst>
      <p:ext uri="{BB962C8B-B14F-4D97-AF65-F5344CB8AC3E}">
        <p14:creationId xmlns:p14="http://schemas.microsoft.com/office/powerpoint/2010/main" val="539868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1837A-05D4-43CF-9F64-6D53767EB2F6}"/>
              </a:ext>
            </a:extLst>
          </p:cNvPr>
          <p:cNvSpPr>
            <a:spLocks noGrp="1"/>
          </p:cNvSpPr>
          <p:nvPr>
            <p:ph type="title"/>
          </p:nvPr>
        </p:nvSpPr>
        <p:spPr/>
        <p:txBody>
          <a:bodyPr/>
          <a:lstStyle/>
          <a:p>
            <a:r>
              <a:rPr lang="nl-BE" dirty="0"/>
              <a:t>Verveling</a:t>
            </a:r>
          </a:p>
        </p:txBody>
      </p:sp>
      <p:sp>
        <p:nvSpPr>
          <p:cNvPr id="3" name="Tijdelijke aanduiding voor inhoud 2">
            <a:extLst>
              <a:ext uri="{FF2B5EF4-FFF2-40B4-BE49-F238E27FC236}">
                <a16:creationId xmlns:a16="http://schemas.microsoft.com/office/drawing/2014/main" id="{43CBD0BF-11BE-46B6-A367-62804280F5E0}"/>
              </a:ext>
            </a:extLst>
          </p:cNvPr>
          <p:cNvSpPr>
            <a:spLocks noGrp="1"/>
          </p:cNvSpPr>
          <p:nvPr>
            <p:ph idx="1"/>
          </p:nvPr>
        </p:nvSpPr>
        <p:spPr>
          <a:xfrm>
            <a:off x="4748170" y="1091073"/>
            <a:ext cx="6888536" cy="4194766"/>
          </a:xfrm>
        </p:spPr>
        <p:txBody>
          <a:bodyPr>
            <a:normAutofit fontScale="92500" lnSpcReduction="20000"/>
          </a:bodyPr>
          <a:lstStyle/>
          <a:p>
            <a:pPr marL="0" indent="0">
              <a:buNone/>
            </a:pPr>
            <a:r>
              <a:rPr lang="nl-BE" u="sng" dirty="0"/>
              <a:t>Wat kan zoal voor verveling zorgen bij een kind</a:t>
            </a:r>
            <a:r>
              <a:rPr lang="nl-BE" dirty="0"/>
              <a:t>? </a:t>
            </a:r>
          </a:p>
          <a:p>
            <a:pPr lvl="0"/>
            <a:r>
              <a:rPr lang="nl-BE" dirty="0"/>
              <a:t>Verandering van ritme of structuur </a:t>
            </a:r>
          </a:p>
          <a:p>
            <a:pPr lvl="0"/>
            <a:r>
              <a:rPr lang="nl-BE" dirty="0"/>
              <a:t>Te weinig prikkels of uitdaging</a:t>
            </a:r>
          </a:p>
          <a:p>
            <a:pPr lvl="0"/>
            <a:r>
              <a:rPr lang="nl-BE" dirty="0"/>
              <a:t>Alleen spelen is moeilijk of wil liever samen spelen</a:t>
            </a:r>
          </a:p>
          <a:p>
            <a:pPr lvl="0"/>
            <a:r>
              <a:rPr lang="nl-BE" dirty="0"/>
              <a:t>Te veel mogelijkheden waardoor het kind niet kan kiezen</a:t>
            </a:r>
          </a:p>
          <a:p>
            <a:pPr lvl="0"/>
            <a:r>
              <a:rPr lang="nl-BE" dirty="0"/>
              <a:t>Misschien heeft het kind nood aan een babbel, een knuffel of een compliment </a:t>
            </a:r>
          </a:p>
          <a:p>
            <a:pPr lvl="0"/>
            <a:r>
              <a:rPr lang="nl-BE" dirty="0"/>
              <a:t>… </a:t>
            </a:r>
          </a:p>
          <a:p>
            <a:pPr marL="0" indent="0">
              <a:buNone/>
            </a:pPr>
            <a:endParaRPr lang="nl-BE" dirty="0"/>
          </a:p>
          <a:p>
            <a:r>
              <a:rPr lang="nl-BE" dirty="0"/>
              <a:t>Ga na voor je kind hoe het komt dat hij/zij zich verveelt en speel er op in</a:t>
            </a:r>
          </a:p>
          <a:p>
            <a:pPr marL="0" indent="0">
              <a:buNone/>
            </a:pPr>
            <a:endParaRPr lang="nl-BE" dirty="0"/>
          </a:p>
        </p:txBody>
      </p:sp>
      <p:sp>
        <p:nvSpPr>
          <p:cNvPr id="4" name="Tijdelijke aanduiding voor voettekst 3">
            <a:extLst>
              <a:ext uri="{FF2B5EF4-FFF2-40B4-BE49-F238E27FC236}">
                <a16:creationId xmlns:a16="http://schemas.microsoft.com/office/drawing/2014/main" id="{9CE5CB85-6FE7-48DE-917E-79DB1228820D}"/>
              </a:ext>
            </a:extLst>
          </p:cNvPr>
          <p:cNvSpPr>
            <a:spLocks noGrp="1"/>
          </p:cNvSpPr>
          <p:nvPr>
            <p:ph type="ftr" sz="quarter" idx="11"/>
          </p:nvPr>
        </p:nvSpPr>
        <p:spPr/>
        <p:txBody>
          <a:bodyPr/>
          <a:lstStyle/>
          <a:p>
            <a:pPr algn="ctr"/>
            <a:r>
              <a:rPr lang="en-US" dirty="0"/>
              <a:t>CAR </a:t>
            </a:r>
            <a:r>
              <a:rPr lang="en-US" dirty="0" err="1"/>
              <a:t>Impuls</a:t>
            </a:r>
            <a:r>
              <a:rPr lang="en-US" dirty="0"/>
              <a:t> VZW</a:t>
            </a:r>
          </a:p>
        </p:txBody>
      </p:sp>
    </p:spTree>
    <p:extLst>
      <p:ext uri="{BB962C8B-B14F-4D97-AF65-F5344CB8AC3E}">
        <p14:creationId xmlns:p14="http://schemas.microsoft.com/office/powerpoint/2010/main" val="231478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1837A-05D4-43CF-9F64-6D53767EB2F6}"/>
              </a:ext>
            </a:extLst>
          </p:cNvPr>
          <p:cNvSpPr>
            <a:spLocks noGrp="1"/>
          </p:cNvSpPr>
          <p:nvPr>
            <p:ph type="title"/>
          </p:nvPr>
        </p:nvSpPr>
        <p:spPr/>
        <p:txBody>
          <a:bodyPr/>
          <a:lstStyle/>
          <a:p>
            <a:r>
              <a:rPr lang="nl-BE" dirty="0"/>
              <a:t>Verveling</a:t>
            </a:r>
          </a:p>
        </p:txBody>
      </p:sp>
      <p:sp>
        <p:nvSpPr>
          <p:cNvPr id="3" name="Tijdelijke aanduiding voor inhoud 2">
            <a:extLst>
              <a:ext uri="{FF2B5EF4-FFF2-40B4-BE49-F238E27FC236}">
                <a16:creationId xmlns:a16="http://schemas.microsoft.com/office/drawing/2014/main" id="{43CBD0BF-11BE-46B6-A367-62804280F5E0}"/>
              </a:ext>
            </a:extLst>
          </p:cNvPr>
          <p:cNvSpPr>
            <a:spLocks noGrp="1"/>
          </p:cNvSpPr>
          <p:nvPr>
            <p:ph idx="1"/>
          </p:nvPr>
        </p:nvSpPr>
        <p:spPr>
          <a:xfrm>
            <a:off x="4654864" y="988617"/>
            <a:ext cx="6888536" cy="4648276"/>
          </a:xfrm>
        </p:spPr>
        <p:txBody>
          <a:bodyPr>
            <a:normAutofit/>
          </a:bodyPr>
          <a:lstStyle/>
          <a:p>
            <a:r>
              <a:rPr lang="nl-BE" dirty="0"/>
              <a:t>Wacht even met ideeën aan te reiken, laat het kind zelf eerst nadenken over ideetjes/activiteiten. Je kan eventueel vragen stellen zoals: “hoe kunnen we ervoor zorgen dat je terug vrolijker wordt?”. Is het voor jouw kind heel moeilijk om zelf iets te bedenken, bied dan zeker jouw hulp. Vraag bijvoorbeeld aan het kind of hij/zij het fijn zou vinden dat je met hem/haar meedenkt</a:t>
            </a:r>
          </a:p>
          <a:p>
            <a:r>
              <a:rPr lang="nl-BE" dirty="0"/>
              <a:t>Ook voor ouders is het niet altijd gemakkelijk om (blijvend) activiteiten te bedenken. In het deeltje voor het kind vind je daarom alvast enkele ideetjes om de vrije tijd zinvol in te vullen</a:t>
            </a:r>
          </a:p>
          <a:p>
            <a:pPr marL="0" indent="0">
              <a:buNone/>
            </a:pPr>
            <a:endParaRPr lang="nl-BE" dirty="0"/>
          </a:p>
        </p:txBody>
      </p:sp>
      <p:sp>
        <p:nvSpPr>
          <p:cNvPr id="4" name="Tijdelijke aanduiding voor voettekst 3">
            <a:extLst>
              <a:ext uri="{FF2B5EF4-FFF2-40B4-BE49-F238E27FC236}">
                <a16:creationId xmlns:a16="http://schemas.microsoft.com/office/drawing/2014/main" id="{9CE5CB85-6FE7-48DE-917E-79DB1228820D}"/>
              </a:ext>
            </a:extLst>
          </p:cNvPr>
          <p:cNvSpPr>
            <a:spLocks noGrp="1"/>
          </p:cNvSpPr>
          <p:nvPr>
            <p:ph type="ftr" sz="quarter" idx="11"/>
          </p:nvPr>
        </p:nvSpPr>
        <p:spPr/>
        <p:txBody>
          <a:bodyPr/>
          <a:lstStyle/>
          <a:p>
            <a:pPr algn="ctr"/>
            <a:r>
              <a:rPr lang="en-US" dirty="0"/>
              <a:t>CAR </a:t>
            </a:r>
            <a:r>
              <a:rPr lang="en-US" dirty="0" err="1"/>
              <a:t>Impuls</a:t>
            </a:r>
            <a:r>
              <a:rPr lang="en-US" dirty="0"/>
              <a:t> VZW</a:t>
            </a:r>
          </a:p>
        </p:txBody>
      </p:sp>
    </p:spTree>
    <p:extLst>
      <p:ext uri="{BB962C8B-B14F-4D97-AF65-F5344CB8AC3E}">
        <p14:creationId xmlns:p14="http://schemas.microsoft.com/office/powerpoint/2010/main" val="1081174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41">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43">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1"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B731837A-05D4-43CF-9F64-6D53767EB2F6}"/>
              </a:ext>
            </a:extLst>
          </p:cNvPr>
          <p:cNvSpPr>
            <a:spLocks noGrp="1"/>
          </p:cNvSpPr>
          <p:nvPr>
            <p:ph type="title"/>
          </p:nvPr>
        </p:nvSpPr>
        <p:spPr>
          <a:xfrm>
            <a:off x="7269686" y="795527"/>
            <a:ext cx="4123738" cy="1433323"/>
          </a:xfrm>
        </p:spPr>
        <p:txBody>
          <a:bodyPr vert="horz" lIns="228600" tIns="228600" rIns="228600" bIns="228600" rtlCol="0" anchor="ctr">
            <a:normAutofit/>
          </a:bodyPr>
          <a:lstStyle/>
          <a:p>
            <a:pPr algn="l"/>
            <a:r>
              <a:rPr lang="en-US" sz="3200">
                <a:solidFill>
                  <a:schemeClr val="tx2"/>
                </a:solidFill>
              </a:rPr>
              <a:t>Positieve noot</a:t>
            </a:r>
          </a:p>
        </p:txBody>
      </p:sp>
      <p:sp>
        <p:nvSpPr>
          <p:cNvPr id="92" name="Rectangle 66">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F2E48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98B3AAF0-8318-4717-9F31-3D25B9B78F6C}"/>
              </a:ext>
            </a:extLst>
          </p:cNvPr>
          <p:cNvPicPr>
            <a:picLocks noGrp="1" noChangeAspect="1"/>
          </p:cNvPicPr>
          <p:nvPr>
            <p:ph idx="1"/>
          </p:nvPr>
        </p:nvPicPr>
        <p:blipFill>
          <a:blip r:embed="rId2"/>
          <a:stretch>
            <a:fillRect/>
          </a:stretch>
        </p:blipFill>
        <p:spPr>
          <a:xfrm>
            <a:off x="1333303" y="960214"/>
            <a:ext cx="4919472" cy="4919472"/>
          </a:xfrm>
          <a:prstGeom prst="rect">
            <a:avLst/>
          </a:prstGeom>
          <a:ln w="12700">
            <a:noFill/>
          </a:ln>
        </p:spPr>
      </p:pic>
      <p:sp>
        <p:nvSpPr>
          <p:cNvPr id="7" name="Tekstvak 6">
            <a:extLst>
              <a:ext uri="{FF2B5EF4-FFF2-40B4-BE49-F238E27FC236}">
                <a16:creationId xmlns:a16="http://schemas.microsoft.com/office/drawing/2014/main" id="{5C0B2435-F250-4C3E-AC5A-5869BE43B083}"/>
              </a:ext>
            </a:extLst>
          </p:cNvPr>
          <p:cNvSpPr txBox="1"/>
          <p:nvPr/>
        </p:nvSpPr>
        <p:spPr>
          <a:xfrm>
            <a:off x="7293817" y="2338388"/>
            <a:ext cx="4099607" cy="3678237"/>
          </a:xfrm>
          <a:prstGeom prst="rect">
            <a:avLst/>
          </a:prstGeom>
        </p:spPr>
        <p:txBody>
          <a:bodyPr vert="horz" lIns="91440" tIns="45720" rIns="91440" bIns="45720" rtlCol="0" anchor="ctr">
            <a:normAutofit/>
          </a:bodyPr>
          <a:lstStyle/>
          <a:p>
            <a:pPr indent="-228600" defTabSz="914400">
              <a:lnSpc>
                <a:spcPct val="110000"/>
              </a:lnSpc>
              <a:spcAft>
                <a:spcPts val="600"/>
              </a:spcAft>
              <a:buClr>
                <a:srgbClr val="F2E488"/>
              </a:buClr>
              <a:buSzPct val="110000"/>
              <a:buFont typeface="Wingdings" panose="05000000000000000000" pitchFamily="2" charset="2"/>
              <a:buChar char="§"/>
            </a:pPr>
            <a:r>
              <a:rPr lang="en-US" i="1"/>
              <a:t>Het is belangrijk om ook het goede en positieve te blijven zien. Put kracht uit zaken die wel goed lopen, waar je wel controle over hebt. Wees blij met de kleine dingen. Kijk naar welke goede dingen deze situatie met zich meebrengt (meer tijd voor elkaar, minder was omdat de kinderen de hele dag in pyjama lopen,…)</a:t>
            </a:r>
          </a:p>
          <a:p>
            <a:pPr indent="-228600" defTabSz="914400">
              <a:lnSpc>
                <a:spcPct val="110000"/>
              </a:lnSpc>
              <a:spcAft>
                <a:spcPts val="600"/>
              </a:spcAft>
              <a:buClr>
                <a:srgbClr val="F2E488"/>
              </a:buClr>
              <a:buSzPct val="110000"/>
              <a:buFont typeface="Wingdings" panose="05000000000000000000" pitchFamily="2" charset="2"/>
              <a:buChar char="§"/>
            </a:pPr>
            <a:r>
              <a:rPr lang="en-US" i="1"/>
              <a:t>Zorgen voor anderen kan maar als je ook goed voor jezelf zorgt!</a:t>
            </a:r>
          </a:p>
        </p:txBody>
      </p:sp>
      <p:sp>
        <p:nvSpPr>
          <p:cNvPr id="4" name="Tijdelijke aanduiding voor voettekst 3">
            <a:extLst>
              <a:ext uri="{FF2B5EF4-FFF2-40B4-BE49-F238E27FC236}">
                <a16:creationId xmlns:a16="http://schemas.microsoft.com/office/drawing/2014/main" id="{9CE5CB85-6FE7-48DE-917E-79DB1228820D}"/>
              </a:ext>
            </a:extLst>
          </p:cNvPr>
          <p:cNvSpPr>
            <a:spLocks noGrp="1"/>
          </p:cNvSpPr>
          <p:nvPr>
            <p:ph type="ftr" sz="quarter" idx="11"/>
          </p:nvPr>
        </p:nvSpPr>
        <p:spPr>
          <a:xfrm>
            <a:off x="804672" y="6227064"/>
            <a:ext cx="10588752" cy="320040"/>
          </a:xfrm>
        </p:spPr>
        <p:txBody>
          <a:bodyPr vert="horz" lIns="91440" tIns="45720" rIns="91440" bIns="45720" rtlCol="0" anchor="ctr">
            <a:normAutofit/>
          </a:bodyPr>
          <a:lstStyle/>
          <a:p>
            <a:pPr>
              <a:spcAft>
                <a:spcPts val="600"/>
              </a:spcAft>
            </a:pPr>
            <a:r>
              <a:rPr lang="en-US" dirty="0"/>
              <a:t>CAR </a:t>
            </a:r>
            <a:r>
              <a:rPr lang="en-US"/>
              <a:t>Impuls</a:t>
            </a:r>
            <a:r>
              <a:rPr lang="en-US" dirty="0"/>
              <a:t> VZW</a:t>
            </a:r>
            <a:endParaRPr lang="en-US"/>
          </a:p>
        </p:txBody>
      </p:sp>
    </p:spTree>
    <p:extLst>
      <p:ext uri="{BB962C8B-B14F-4D97-AF65-F5344CB8AC3E}">
        <p14:creationId xmlns:p14="http://schemas.microsoft.com/office/powerpoint/2010/main" val="1222511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68A4FD-39E8-45E5-A563-AE6DD7A9A5FA}"/>
              </a:ext>
            </a:extLst>
          </p:cNvPr>
          <p:cNvSpPr>
            <a:spLocks noGrp="1"/>
          </p:cNvSpPr>
          <p:nvPr>
            <p:ph type="title"/>
          </p:nvPr>
        </p:nvSpPr>
        <p:spPr/>
        <p:txBody>
          <a:bodyPr/>
          <a:lstStyle/>
          <a:p>
            <a:r>
              <a:rPr lang="nl-BE" dirty="0"/>
              <a:t>Corona Survivalkit</a:t>
            </a:r>
          </a:p>
        </p:txBody>
      </p:sp>
      <p:sp>
        <p:nvSpPr>
          <p:cNvPr id="3" name="Tijdelijke aanduiding voor tekst 2">
            <a:extLst>
              <a:ext uri="{FF2B5EF4-FFF2-40B4-BE49-F238E27FC236}">
                <a16:creationId xmlns:a16="http://schemas.microsoft.com/office/drawing/2014/main" id="{D6FB363B-13A1-414C-9E43-B781FD0E78B4}"/>
              </a:ext>
            </a:extLst>
          </p:cNvPr>
          <p:cNvSpPr>
            <a:spLocks noGrp="1"/>
          </p:cNvSpPr>
          <p:nvPr>
            <p:ph type="body" idx="1"/>
          </p:nvPr>
        </p:nvSpPr>
        <p:spPr/>
        <p:txBody>
          <a:bodyPr>
            <a:normAutofit/>
          </a:bodyPr>
          <a:lstStyle/>
          <a:p>
            <a:r>
              <a:rPr lang="nl-BE" sz="3200" dirty="0"/>
              <a:t>Kit voor kinderen</a:t>
            </a:r>
          </a:p>
        </p:txBody>
      </p:sp>
      <p:sp>
        <p:nvSpPr>
          <p:cNvPr id="4" name="Tijdelijke aanduiding voor voettekst 3">
            <a:extLst>
              <a:ext uri="{FF2B5EF4-FFF2-40B4-BE49-F238E27FC236}">
                <a16:creationId xmlns:a16="http://schemas.microsoft.com/office/drawing/2014/main" id="{27980841-3C60-4CB7-A7E8-B929DFFF6AF6}"/>
              </a:ext>
            </a:extLst>
          </p:cNvPr>
          <p:cNvSpPr>
            <a:spLocks noGrp="1"/>
          </p:cNvSpPr>
          <p:nvPr>
            <p:ph type="ftr" sz="quarter" idx="11"/>
          </p:nvPr>
        </p:nvSpPr>
        <p:spPr/>
        <p:txBody>
          <a:bodyPr/>
          <a:lstStyle/>
          <a:p>
            <a:r>
              <a:rPr lang="en-US"/>
              <a:t>CAR Impuls VZW</a:t>
            </a:r>
            <a:endParaRPr lang="en-US" dirty="0"/>
          </a:p>
        </p:txBody>
      </p:sp>
    </p:spTree>
    <p:extLst>
      <p:ext uri="{BB962C8B-B14F-4D97-AF65-F5344CB8AC3E}">
        <p14:creationId xmlns:p14="http://schemas.microsoft.com/office/powerpoint/2010/main" val="377302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3" name="Rectangle 141">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143">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05"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4F24035E-7C8A-41AB-8BEE-9CBCDABCEAAE}"/>
              </a:ext>
            </a:extLst>
          </p:cNvPr>
          <p:cNvSpPr>
            <a:spLocks noGrp="1"/>
          </p:cNvSpPr>
          <p:nvPr>
            <p:ph type="title"/>
          </p:nvPr>
        </p:nvSpPr>
        <p:spPr>
          <a:xfrm>
            <a:off x="7269686" y="795527"/>
            <a:ext cx="4123738" cy="1433323"/>
          </a:xfrm>
        </p:spPr>
        <p:txBody>
          <a:bodyPr>
            <a:normAutofit/>
          </a:bodyPr>
          <a:lstStyle/>
          <a:p>
            <a:pPr algn="l"/>
            <a:r>
              <a:rPr lang="nl-BE" sz="3200">
                <a:solidFill>
                  <a:schemeClr val="tx2"/>
                </a:solidFill>
              </a:rPr>
              <a:t>Intro</a:t>
            </a:r>
          </a:p>
        </p:txBody>
      </p:sp>
      <p:sp>
        <p:nvSpPr>
          <p:cNvPr id="226" name="Rectangle 166">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C71B4C"/>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Afbeelding 29" descr="LOGO215">
            <a:extLst>
              <a:ext uri="{FF2B5EF4-FFF2-40B4-BE49-F238E27FC236}">
                <a16:creationId xmlns:a16="http://schemas.microsoft.com/office/drawing/2014/main" id="{3BB7BC77-880A-40A4-84F8-4E7F3C20A9B2}"/>
              </a:ext>
            </a:extLst>
          </p:cNvPr>
          <p:cNvPicPr/>
          <p:nvPr/>
        </p:nvPicPr>
        <p:blipFill>
          <a:blip r:embed="rId2"/>
          <a:stretch>
            <a:fillRect/>
          </a:stretch>
        </p:blipFill>
        <p:spPr bwMode="auto">
          <a:xfrm>
            <a:off x="972115" y="1762658"/>
            <a:ext cx="5641848" cy="3314584"/>
          </a:xfrm>
          <a:prstGeom prst="rect">
            <a:avLst/>
          </a:prstGeom>
          <a:noFill/>
          <a:ln w="12700">
            <a:noFill/>
          </a:ln>
        </p:spPr>
      </p:pic>
      <p:sp>
        <p:nvSpPr>
          <p:cNvPr id="3" name="Tijdelijke aanduiding voor inhoud 2">
            <a:extLst>
              <a:ext uri="{FF2B5EF4-FFF2-40B4-BE49-F238E27FC236}">
                <a16:creationId xmlns:a16="http://schemas.microsoft.com/office/drawing/2014/main" id="{1059DC6F-F785-48BD-894C-5871B497E10E}"/>
              </a:ext>
            </a:extLst>
          </p:cNvPr>
          <p:cNvSpPr>
            <a:spLocks noGrp="1"/>
          </p:cNvSpPr>
          <p:nvPr>
            <p:ph idx="1"/>
          </p:nvPr>
        </p:nvSpPr>
        <p:spPr>
          <a:xfrm>
            <a:off x="7293817" y="2338388"/>
            <a:ext cx="4099607" cy="3678237"/>
          </a:xfrm>
        </p:spPr>
        <p:txBody>
          <a:bodyPr>
            <a:normAutofit/>
          </a:bodyPr>
          <a:lstStyle/>
          <a:p>
            <a:pPr marL="0" indent="0">
              <a:lnSpc>
                <a:spcPct val="110000"/>
              </a:lnSpc>
              <a:buClr>
                <a:srgbClr val="C71B4C"/>
              </a:buClr>
              <a:buNone/>
            </a:pPr>
            <a:r>
              <a:rPr lang="nl-BE" sz="1300"/>
              <a:t>Beste zorggebruikers, </a:t>
            </a:r>
            <a:br>
              <a:rPr lang="nl-BE" sz="1300"/>
            </a:br>
            <a:r>
              <a:rPr lang="nl-BE" sz="1300"/>
              <a:t>Beste ouders en kinderen, </a:t>
            </a:r>
          </a:p>
          <a:p>
            <a:pPr marL="0" indent="0">
              <a:lnSpc>
                <a:spcPct val="110000"/>
              </a:lnSpc>
              <a:buClr>
                <a:srgbClr val="C71B4C"/>
              </a:buClr>
              <a:buNone/>
            </a:pPr>
            <a:r>
              <a:rPr lang="nl-BE" sz="1300"/>
              <a:t>Via deze survivalkit willen we jullie graag een beetje bijstaan in de komende, misschien soms lastige, weken. Een deel van deze kit is voor jullie als ouders bedoeld, een deel voor jullie kinderen. Op deze manier willen we onze verantwoordelijkheid blijven nemen en zorg op afstand blijven bieden. </a:t>
            </a:r>
          </a:p>
          <a:p>
            <a:pPr marL="0" indent="0">
              <a:lnSpc>
                <a:spcPct val="110000"/>
              </a:lnSpc>
              <a:buClr>
                <a:srgbClr val="C71B4C"/>
              </a:buClr>
              <a:buNone/>
            </a:pPr>
            <a:r>
              <a:rPr lang="nl-BE" sz="1300"/>
              <a:t>Het zijn moeilijke en onzekere tijden, ook voor ons als volwassenen. Voor onze kinderen zal het dus ook geen evidente periode zijn, mogelijks zullen ze dus anders dan anders reageren. Wij hopen jullie met deze kit te kunnen bijstaan door o.a. tips te geven om hier zo goed mogelijk mee om te gaan.</a:t>
            </a:r>
          </a:p>
          <a:p>
            <a:pPr>
              <a:lnSpc>
                <a:spcPct val="110000"/>
              </a:lnSpc>
              <a:buClr>
                <a:srgbClr val="C71B4C"/>
              </a:buClr>
            </a:pPr>
            <a:endParaRPr lang="nl-BE" sz="1300"/>
          </a:p>
        </p:txBody>
      </p:sp>
      <p:sp>
        <p:nvSpPr>
          <p:cNvPr id="4" name="Tijdelijke aanduiding voor voettekst 3">
            <a:extLst>
              <a:ext uri="{FF2B5EF4-FFF2-40B4-BE49-F238E27FC236}">
                <a16:creationId xmlns:a16="http://schemas.microsoft.com/office/drawing/2014/main" id="{2AA95BBE-A09D-4A7C-9509-ACDE83B3C40A}"/>
              </a:ext>
            </a:extLst>
          </p:cNvPr>
          <p:cNvSpPr>
            <a:spLocks noGrp="1"/>
          </p:cNvSpPr>
          <p:nvPr>
            <p:ph type="ftr" sz="quarter" idx="11"/>
          </p:nvPr>
        </p:nvSpPr>
        <p:spPr>
          <a:xfrm>
            <a:off x="804672" y="6227064"/>
            <a:ext cx="10588752" cy="320040"/>
          </a:xfrm>
        </p:spPr>
        <p:txBody>
          <a:bodyPr>
            <a:normAutofit/>
          </a:bodyPr>
          <a:lstStyle/>
          <a:p>
            <a:pPr>
              <a:spcAft>
                <a:spcPts val="600"/>
              </a:spcAft>
            </a:pPr>
            <a:r>
              <a:rPr lang="en-US"/>
              <a:t>CAR Impuls VZW</a:t>
            </a:r>
          </a:p>
        </p:txBody>
      </p:sp>
      <p:pic>
        <p:nvPicPr>
          <p:cNvPr id="5" name="Afbeelding 4">
            <a:extLst>
              <a:ext uri="{FF2B5EF4-FFF2-40B4-BE49-F238E27FC236}">
                <a16:creationId xmlns:a16="http://schemas.microsoft.com/office/drawing/2014/main" id="{F98EFE92-86D8-46DE-A138-6B8FC5373044}"/>
              </a:ext>
            </a:extLst>
          </p:cNvPr>
          <p:cNvPicPr>
            <a:picLocks noChangeAspect="1"/>
          </p:cNvPicPr>
          <p:nvPr/>
        </p:nvPicPr>
        <p:blipFill>
          <a:blip r:embed="rId3"/>
          <a:stretch>
            <a:fillRect/>
          </a:stretch>
        </p:blipFill>
        <p:spPr>
          <a:xfrm>
            <a:off x="10837885" y="85812"/>
            <a:ext cx="1154845" cy="1085953"/>
          </a:xfrm>
          <a:prstGeom prst="rect">
            <a:avLst/>
          </a:prstGeom>
        </p:spPr>
      </p:pic>
    </p:spTree>
    <p:extLst>
      <p:ext uri="{BB962C8B-B14F-4D97-AF65-F5344CB8AC3E}">
        <p14:creationId xmlns:p14="http://schemas.microsoft.com/office/powerpoint/2010/main" val="1701563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8CD9F-2529-42CD-A237-68D30E7CEB58}"/>
              </a:ext>
            </a:extLst>
          </p:cNvPr>
          <p:cNvSpPr>
            <a:spLocks noGrp="1"/>
          </p:cNvSpPr>
          <p:nvPr>
            <p:ph type="title"/>
          </p:nvPr>
        </p:nvSpPr>
        <p:spPr/>
        <p:txBody>
          <a:bodyPr/>
          <a:lstStyle/>
          <a:p>
            <a:r>
              <a:rPr lang="nl-BE" dirty="0"/>
              <a:t>Wat is Corona?</a:t>
            </a:r>
          </a:p>
        </p:txBody>
      </p:sp>
      <p:sp>
        <p:nvSpPr>
          <p:cNvPr id="4" name="Tijdelijke aanduiding voor voettekst 3">
            <a:extLst>
              <a:ext uri="{FF2B5EF4-FFF2-40B4-BE49-F238E27FC236}">
                <a16:creationId xmlns:a16="http://schemas.microsoft.com/office/drawing/2014/main" id="{9A602BEA-4E82-4A0A-B0A6-180CCB69B77D}"/>
              </a:ext>
            </a:extLst>
          </p:cNvPr>
          <p:cNvSpPr>
            <a:spLocks noGrp="1"/>
          </p:cNvSpPr>
          <p:nvPr>
            <p:ph type="ftr" sz="quarter" idx="11"/>
          </p:nvPr>
        </p:nvSpPr>
        <p:spPr/>
        <p:txBody>
          <a:bodyPr/>
          <a:lstStyle/>
          <a:p>
            <a:r>
              <a:rPr lang="en-US"/>
              <a:t>CAR Impuls VZW</a:t>
            </a:r>
            <a:endParaRPr lang="en-US" dirty="0"/>
          </a:p>
        </p:txBody>
      </p:sp>
      <p:sp>
        <p:nvSpPr>
          <p:cNvPr id="5" name="Tekstvak 4">
            <a:extLst>
              <a:ext uri="{FF2B5EF4-FFF2-40B4-BE49-F238E27FC236}">
                <a16:creationId xmlns:a16="http://schemas.microsoft.com/office/drawing/2014/main" id="{070AB9C0-F565-4041-AB2C-20182C8C1BBD}"/>
              </a:ext>
            </a:extLst>
          </p:cNvPr>
          <p:cNvSpPr txBox="1"/>
          <p:nvPr/>
        </p:nvSpPr>
        <p:spPr>
          <a:xfrm>
            <a:off x="4743988" y="502656"/>
            <a:ext cx="7171119" cy="6150979"/>
          </a:xfrm>
          <a:prstGeom prst="rect">
            <a:avLst/>
          </a:prstGeom>
          <a:noFill/>
        </p:spPr>
        <p:txBody>
          <a:bodyPr wrap="square" rtlCol="0">
            <a:spAutoFit/>
          </a:bodyPr>
          <a:lstStyle/>
          <a:p>
            <a:pPr marL="228600" indent="-228600" defTabSz="914400">
              <a:lnSpc>
                <a:spcPct val="120000"/>
              </a:lnSpc>
              <a:spcBef>
                <a:spcPts val="1000"/>
              </a:spcBef>
              <a:buClr>
                <a:schemeClr val="accent1"/>
              </a:buClr>
              <a:buSzPct val="110000"/>
              <a:buFont typeface="Wingdings" panose="05000000000000000000" pitchFamily="2" charset="2"/>
              <a:buChar char="§"/>
            </a:pPr>
            <a:r>
              <a:rPr lang="nl-BE" dirty="0"/>
              <a:t>Corona, ook wel het </a:t>
            </a:r>
            <a:r>
              <a:rPr lang="nl-BE" dirty="0" err="1"/>
              <a:t>Covid</a:t>
            </a:r>
            <a:r>
              <a:rPr lang="nl-BE" dirty="0"/>
              <a:t> 19-virus genoemd, is zoals het woord het zelf zegt een virus. Een virus kan je vergelijken met een heel klein minimini-beestje dat in je lichaam zit en je ziek maakt. Denk maar aan de griep</a:t>
            </a:r>
          </a:p>
          <a:p>
            <a:pPr marL="228600" indent="-228600" defTabSz="914400">
              <a:lnSpc>
                <a:spcPct val="120000"/>
              </a:lnSpc>
              <a:spcBef>
                <a:spcPts val="1000"/>
              </a:spcBef>
              <a:buClr>
                <a:schemeClr val="accent1"/>
              </a:buClr>
              <a:buSzPct val="110000"/>
              <a:buFont typeface="Wingdings" panose="05000000000000000000" pitchFamily="2" charset="2"/>
              <a:buChar char="§"/>
            </a:pPr>
            <a:r>
              <a:rPr lang="nl-BE" dirty="0"/>
              <a:t>Bij Corona moet je vooral veel hoesten, heb je koorts en hoofdpijn, ben je moe en voel je je vaak helemaal niet lekker. Sommige mensen worden heel erg ziek van Corona en moeten dan naar het ziekenhuis</a:t>
            </a:r>
          </a:p>
          <a:p>
            <a:pPr marL="228600" indent="-228600" defTabSz="914400">
              <a:lnSpc>
                <a:spcPct val="120000"/>
              </a:lnSpc>
              <a:spcBef>
                <a:spcPts val="1000"/>
              </a:spcBef>
              <a:buClr>
                <a:schemeClr val="accent1"/>
              </a:buClr>
              <a:buSzPct val="110000"/>
              <a:buFont typeface="Wingdings" panose="05000000000000000000" pitchFamily="2" charset="2"/>
              <a:buChar char="§"/>
            </a:pPr>
            <a:r>
              <a:rPr lang="nl-BE" dirty="0"/>
              <a:t>Als je zelf Corona hebt, kunnen andere mensen ziek worden als jij te dicht bij hen komt, hoest in hun buurt, hen een hand geeft,… Daarom is het nu zo belangrijk om 1,5 meter afstand te houden</a:t>
            </a:r>
          </a:p>
          <a:p>
            <a:pPr marL="228600" indent="-228600" defTabSz="914400">
              <a:lnSpc>
                <a:spcPct val="120000"/>
              </a:lnSpc>
              <a:spcBef>
                <a:spcPts val="1000"/>
              </a:spcBef>
              <a:buClr>
                <a:schemeClr val="accent1"/>
              </a:buClr>
              <a:buSzPct val="110000"/>
              <a:buFont typeface="Wingdings" panose="05000000000000000000" pitchFamily="2" charset="2"/>
              <a:buChar char="§"/>
            </a:pPr>
            <a:r>
              <a:rPr lang="nl-BE" dirty="0"/>
              <a:t>Hier is een filmpje dat goed uitlegt wat Corona nu precies is:</a:t>
            </a:r>
          </a:p>
          <a:p>
            <a:pPr defTabSz="914400">
              <a:lnSpc>
                <a:spcPct val="120000"/>
              </a:lnSpc>
              <a:spcBef>
                <a:spcPts val="1000"/>
              </a:spcBef>
              <a:buClr>
                <a:schemeClr val="accent1"/>
              </a:buClr>
              <a:buSzPct val="110000"/>
            </a:pPr>
            <a:r>
              <a:rPr lang="nl-BE" u="sng" dirty="0">
                <a:hlinkClick r:id="rId2"/>
              </a:rPr>
              <a:t>https://www.zitdazo.be/post/kinderfilmpje-legt-coronavirus-uit</a:t>
            </a:r>
            <a:endParaRPr lang="nl-BE" u="sng" dirty="0"/>
          </a:p>
          <a:p>
            <a:pPr marL="228600" indent="-228600" defTabSz="914400">
              <a:lnSpc>
                <a:spcPct val="120000"/>
              </a:lnSpc>
              <a:spcBef>
                <a:spcPts val="1000"/>
              </a:spcBef>
              <a:buClr>
                <a:schemeClr val="accent1"/>
              </a:buClr>
              <a:buSzPct val="110000"/>
              <a:buFont typeface="Wingdings" panose="05000000000000000000" pitchFamily="2" charset="2"/>
              <a:buChar char="§"/>
            </a:pPr>
            <a:r>
              <a:rPr lang="nl-BE" dirty="0"/>
              <a:t>Of lees dit boekje: </a:t>
            </a:r>
          </a:p>
          <a:p>
            <a:pPr defTabSz="914400">
              <a:lnSpc>
                <a:spcPct val="120000"/>
              </a:lnSpc>
              <a:spcBef>
                <a:spcPts val="1000"/>
              </a:spcBef>
              <a:buClr>
                <a:schemeClr val="accent1"/>
              </a:buClr>
              <a:buSzPct val="110000"/>
            </a:pPr>
            <a:r>
              <a:rPr lang="nl-BE" dirty="0">
                <a:hlinkClick r:id="rId3"/>
              </a:rPr>
              <a:t>https://dewegwijzer.org/hallo-ik-ben-corona/</a:t>
            </a:r>
            <a:endParaRPr lang="nl-BE" dirty="0"/>
          </a:p>
        </p:txBody>
      </p:sp>
    </p:spTree>
    <p:extLst>
      <p:ext uri="{BB962C8B-B14F-4D97-AF65-F5344CB8AC3E}">
        <p14:creationId xmlns:p14="http://schemas.microsoft.com/office/powerpoint/2010/main" val="3818038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FCD44C9A-6A50-4537-A1E7-87D7B36203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5" name="Freeform 18">
              <a:extLst>
                <a:ext uri="{FF2B5EF4-FFF2-40B4-BE49-F238E27FC236}">
                  <a16:creationId xmlns:a16="http://schemas.microsoft.com/office/drawing/2014/main" id="{8745ACD8-6FF0-46E3-980E-E61E28B13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20">
              <a:extLst>
                <a:ext uri="{FF2B5EF4-FFF2-40B4-BE49-F238E27FC236}">
                  <a16:creationId xmlns:a16="http://schemas.microsoft.com/office/drawing/2014/main" id="{FADC39B1-FCB7-4565-BF2A-D730608182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7" name="Freeform 21">
              <a:extLst>
                <a:ext uri="{FF2B5EF4-FFF2-40B4-BE49-F238E27FC236}">
                  <a16:creationId xmlns:a16="http://schemas.microsoft.com/office/drawing/2014/main" id="{3D3DDF6F-763F-470C-AAB6-3632151954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78" name="Freeform 22">
              <a:extLst>
                <a:ext uri="{FF2B5EF4-FFF2-40B4-BE49-F238E27FC236}">
                  <a16:creationId xmlns:a16="http://schemas.microsoft.com/office/drawing/2014/main" id="{558833EB-A5B1-4D6D-ACB2-3297D57A5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23">
              <a:extLst>
                <a:ext uri="{FF2B5EF4-FFF2-40B4-BE49-F238E27FC236}">
                  <a16:creationId xmlns:a16="http://schemas.microsoft.com/office/drawing/2014/main" id="{7F6F5837-1913-4B0C-BD06-CFD971125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25">
              <a:extLst>
                <a:ext uri="{FF2B5EF4-FFF2-40B4-BE49-F238E27FC236}">
                  <a16:creationId xmlns:a16="http://schemas.microsoft.com/office/drawing/2014/main" id="{402E0159-56BF-479A-9741-A64E6C5ED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6">
              <a:extLst>
                <a:ext uri="{FF2B5EF4-FFF2-40B4-BE49-F238E27FC236}">
                  <a16:creationId xmlns:a16="http://schemas.microsoft.com/office/drawing/2014/main" id="{028FA697-7CC3-4D3D-8131-EEBA85F38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a:extLst>
                <a:ext uri="{FF2B5EF4-FFF2-40B4-BE49-F238E27FC236}">
                  <a16:creationId xmlns:a16="http://schemas.microsoft.com/office/drawing/2014/main" id="{0F8C34E4-B729-423D-94EE-43CA5C344A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2">
              <a:extLst>
                <a:ext uri="{FF2B5EF4-FFF2-40B4-BE49-F238E27FC236}">
                  <a16:creationId xmlns:a16="http://schemas.microsoft.com/office/drawing/2014/main" id="{672AAC09-176F-45AE-9E85-DF6ADCCB9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24">
              <a:extLst>
                <a:ext uri="{FF2B5EF4-FFF2-40B4-BE49-F238E27FC236}">
                  <a16:creationId xmlns:a16="http://schemas.microsoft.com/office/drawing/2014/main" id="{2F607FED-FC5D-43E5-ABB5-618059DBA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7">
              <a:extLst>
                <a:ext uri="{FF2B5EF4-FFF2-40B4-BE49-F238E27FC236}">
                  <a16:creationId xmlns:a16="http://schemas.microsoft.com/office/drawing/2014/main" id="{2E6F42CA-E2A4-4FFD-92E6-29D355635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a:extLst>
                <a:ext uri="{FF2B5EF4-FFF2-40B4-BE49-F238E27FC236}">
                  <a16:creationId xmlns:a16="http://schemas.microsoft.com/office/drawing/2014/main" id="{75DAF80A-901E-474A-BB84-C01DEC4BC4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3">
              <a:extLst>
                <a:ext uri="{FF2B5EF4-FFF2-40B4-BE49-F238E27FC236}">
                  <a16:creationId xmlns:a16="http://schemas.microsoft.com/office/drawing/2014/main" id="{539B2198-86D9-4539-A1AC-8391F5106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a:extLst>
                <a:ext uri="{FF2B5EF4-FFF2-40B4-BE49-F238E27FC236}">
                  <a16:creationId xmlns:a16="http://schemas.microsoft.com/office/drawing/2014/main" id="{DDDA2EF3-0771-40CD-BAAD-34CFD1FC3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a:extLst>
                <a:ext uri="{FF2B5EF4-FFF2-40B4-BE49-F238E27FC236}">
                  <a16:creationId xmlns:a16="http://schemas.microsoft.com/office/drawing/2014/main" id="{4EB925BC-D719-4B72-B4A6-F853FB9F9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a:extLst>
                <a:ext uri="{FF2B5EF4-FFF2-40B4-BE49-F238E27FC236}">
                  <a16:creationId xmlns:a16="http://schemas.microsoft.com/office/drawing/2014/main" id="{2ED42450-AD2E-4619-A9D6-F1157B9E37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3" name="Afbeelding 2">
            <a:extLst>
              <a:ext uri="{FF2B5EF4-FFF2-40B4-BE49-F238E27FC236}">
                <a16:creationId xmlns:a16="http://schemas.microsoft.com/office/drawing/2014/main" id="{CE642AB1-D440-4929-ABAB-B07B206C2570}"/>
              </a:ext>
            </a:extLst>
          </p:cNvPr>
          <p:cNvPicPr>
            <a:picLocks noChangeAspect="1"/>
          </p:cNvPicPr>
          <p:nvPr/>
        </p:nvPicPr>
        <p:blipFill>
          <a:blip r:embed="rId2"/>
          <a:stretch>
            <a:fillRect/>
          </a:stretch>
        </p:blipFill>
        <p:spPr>
          <a:xfrm>
            <a:off x="488149" y="1608931"/>
            <a:ext cx="5330914" cy="3851585"/>
          </a:xfrm>
          <a:prstGeom prst="rect">
            <a:avLst/>
          </a:prstGeom>
        </p:spPr>
      </p:pic>
      <p:pic>
        <p:nvPicPr>
          <p:cNvPr id="5" name="Afbeelding 4">
            <a:extLst>
              <a:ext uri="{FF2B5EF4-FFF2-40B4-BE49-F238E27FC236}">
                <a16:creationId xmlns:a16="http://schemas.microsoft.com/office/drawing/2014/main" id="{5BBDA9A2-8ACB-4CF2-ACFB-F30B10742FE5}"/>
              </a:ext>
            </a:extLst>
          </p:cNvPr>
          <p:cNvPicPr>
            <a:picLocks noChangeAspect="1"/>
          </p:cNvPicPr>
          <p:nvPr/>
        </p:nvPicPr>
        <p:blipFill>
          <a:blip r:embed="rId3"/>
          <a:stretch>
            <a:fillRect/>
          </a:stretch>
        </p:blipFill>
        <p:spPr>
          <a:xfrm>
            <a:off x="5929402" y="1616170"/>
            <a:ext cx="5270498" cy="3781583"/>
          </a:xfrm>
          <a:prstGeom prst="rect">
            <a:avLst/>
          </a:prstGeom>
        </p:spPr>
      </p:pic>
      <p:sp>
        <p:nvSpPr>
          <p:cNvPr id="2" name="Tijdelijke aanduiding voor voettekst 1">
            <a:extLst>
              <a:ext uri="{FF2B5EF4-FFF2-40B4-BE49-F238E27FC236}">
                <a16:creationId xmlns:a16="http://schemas.microsoft.com/office/drawing/2014/main" id="{809F5E50-534D-4F1A-A409-0958CA94B742}"/>
              </a:ext>
            </a:extLst>
          </p:cNvPr>
          <p:cNvSpPr>
            <a:spLocks noGrp="1"/>
          </p:cNvSpPr>
          <p:nvPr>
            <p:ph type="ftr" sz="quarter" idx="11"/>
          </p:nvPr>
        </p:nvSpPr>
        <p:spPr>
          <a:xfrm>
            <a:off x="804672" y="6227064"/>
            <a:ext cx="10588752" cy="320040"/>
          </a:xfrm>
        </p:spPr>
        <p:txBody>
          <a:bodyPr>
            <a:normAutofit/>
          </a:bodyPr>
          <a:lstStyle/>
          <a:p>
            <a:pPr>
              <a:spcAft>
                <a:spcPts val="600"/>
              </a:spcAft>
            </a:pPr>
            <a:r>
              <a:rPr lang="en-US"/>
              <a:t>CAR Impuls VZW</a:t>
            </a:r>
          </a:p>
        </p:txBody>
      </p:sp>
    </p:spTree>
    <p:extLst>
      <p:ext uri="{BB962C8B-B14F-4D97-AF65-F5344CB8AC3E}">
        <p14:creationId xmlns:p14="http://schemas.microsoft.com/office/powerpoint/2010/main" val="2565816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9"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B731837A-05D4-43CF-9F64-6D53767EB2F6}"/>
              </a:ext>
            </a:extLst>
          </p:cNvPr>
          <p:cNvSpPr>
            <a:spLocks noGrp="1"/>
          </p:cNvSpPr>
          <p:nvPr>
            <p:ph type="title"/>
          </p:nvPr>
        </p:nvSpPr>
        <p:spPr>
          <a:xfrm>
            <a:off x="7269686" y="795527"/>
            <a:ext cx="4123738" cy="1433323"/>
          </a:xfrm>
        </p:spPr>
        <p:txBody>
          <a:bodyPr vert="horz" lIns="228600" tIns="228600" rIns="228600" bIns="228600" rtlCol="0" anchor="ctr">
            <a:normAutofit/>
          </a:bodyPr>
          <a:lstStyle/>
          <a:p>
            <a:pPr algn="l"/>
            <a:r>
              <a:rPr lang="en-US" sz="3200">
                <a:solidFill>
                  <a:schemeClr val="tx2"/>
                </a:solidFill>
              </a:rPr>
              <a:t>Wat kan je doen?</a:t>
            </a:r>
          </a:p>
        </p:txBody>
      </p:sp>
      <p:sp>
        <p:nvSpPr>
          <p:cNvPr id="71" name="Rectangle 70">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F78F75"/>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Afbeelding 10" descr="Afbeeldingsresultaat voor pot wat kan ik doen?">
            <a:extLst>
              <a:ext uri="{FF2B5EF4-FFF2-40B4-BE49-F238E27FC236}">
                <a16:creationId xmlns:a16="http://schemas.microsoft.com/office/drawing/2014/main" id="{DC8889B3-B598-404D-9977-0CA931D3922A}"/>
              </a:ext>
            </a:extLst>
          </p:cNvPr>
          <p:cNvPicPr/>
          <p:nvPr/>
        </p:nvPicPr>
        <p:blipFill rotWithShape="1">
          <a:blip r:embed="rId2">
            <a:extLst>
              <a:ext uri="{28A0092B-C50C-407E-A947-70E740481C1C}">
                <a14:useLocalDpi xmlns:a14="http://schemas.microsoft.com/office/drawing/2010/main" val="0"/>
              </a:ext>
            </a:extLst>
          </a:blip>
          <a:srcRect l="28460" r="29681"/>
          <a:stretch/>
        </p:blipFill>
        <p:spPr bwMode="auto">
          <a:xfrm>
            <a:off x="972115" y="960214"/>
            <a:ext cx="5641848" cy="4919472"/>
          </a:xfrm>
          <a:prstGeom prst="rect">
            <a:avLst/>
          </a:prstGeom>
          <a:noFill/>
          <a:ln w="12700">
            <a:noFill/>
          </a:ln>
        </p:spPr>
      </p:pic>
      <p:sp>
        <p:nvSpPr>
          <p:cNvPr id="10" name="Tekstvak 9">
            <a:extLst>
              <a:ext uri="{FF2B5EF4-FFF2-40B4-BE49-F238E27FC236}">
                <a16:creationId xmlns:a16="http://schemas.microsoft.com/office/drawing/2014/main" id="{DFF99BA3-D3FE-4E18-9DB4-79704F582095}"/>
              </a:ext>
            </a:extLst>
          </p:cNvPr>
          <p:cNvSpPr txBox="1"/>
          <p:nvPr/>
        </p:nvSpPr>
        <p:spPr>
          <a:xfrm>
            <a:off x="7293817" y="2338388"/>
            <a:ext cx="4099607" cy="3678237"/>
          </a:xfrm>
          <a:prstGeom prst="rect">
            <a:avLst/>
          </a:prstGeom>
        </p:spPr>
        <p:txBody>
          <a:bodyPr vert="horz" lIns="91440" tIns="45720" rIns="91440" bIns="45720" rtlCol="0" anchor="ctr">
            <a:normAutofit/>
          </a:bodyPr>
          <a:lstStyle/>
          <a:p>
            <a:pPr indent="-228600" defTabSz="914400">
              <a:lnSpc>
                <a:spcPct val="110000"/>
              </a:lnSpc>
              <a:spcBef>
                <a:spcPts val="1000"/>
              </a:spcBef>
              <a:buClr>
                <a:srgbClr val="F78F75"/>
              </a:buClr>
              <a:buSzPct val="110000"/>
              <a:buFont typeface="Wingdings" panose="05000000000000000000" pitchFamily="2" charset="2"/>
              <a:buChar char="§"/>
            </a:pPr>
            <a:endParaRPr lang="en-US" sz="1500" dirty="0"/>
          </a:p>
          <a:p>
            <a:pPr defTabSz="914400">
              <a:lnSpc>
                <a:spcPct val="110000"/>
              </a:lnSpc>
              <a:spcBef>
                <a:spcPts val="1000"/>
              </a:spcBef>
              <a:buClr>
                <a:srgbClr val="F78F75"/>
              </a:buClr>
              <a:buSzPct val="110000"/>
            </a:pPr>
            <a:endParaRPr lang="en-US" sz="1500" dirty="0"/>
          </a:p>
          <a:p>
            <a:pPr marL="228600" indent="-228600" defTabSz="914400">
              <a:lnSpc>
                <a:spcPct val="110000"/>
              </a:lnSpc>
              <a:spcBef>
                <a:spcPts val="1000"/>
              </a:spcBef>
              <a:buClr>
                <a:srgbClr val="F78F75"/>
              </a:buClr>
              <a:buSzPct val="110000"/>
              <a:buFont typeface="Wingdings" panose="05000000000000000000" pitchFamily="2" charset="2"/>
              <a:buChar char="§"/>
            </a:pPr>
            <a:endParaRPr lang="en-US" sz="1500" dirty="0"/>
          </a:p>
          <a:p>
            <a:pPr marL="228600" indent="-228600" defTabSz="914400">
              <a:lnSpc>
                <a:spcPct val="110000"/>
              </a:lnSpc>
              <a:spcBef>
                <a:spcPts val="1000"/>
              </a:spcBef>
              <a:buClr>
                <a:srgbClr val="F78F75"/>
              </a:buClr>
              <a:buSzPct val="110000"/>
              <a:buFont typeface="Wingdings" panose="05000000000000000000" pitchFamily="2" charset="2"/>
              <a:buChar char="§"/>
            </a:pPr>
            <a:endParaRPr lang="en-US" sz="1500" dirty="0"/>
          </a:p>
          <a:p>
            <a:pPr marL="228600" indent="-228600" defTabSz="914400">
              <a:lnSpc>
                <a:spcPct val="110000"/>
              </a:lnSpc>
              <a:spcBef>
                <a:spcPts val="1000"/>
              </a:spcBef>
              <a:buClr>
                <a:srgbClr val="F78F75"/>
              </a:buClr>
              <a:buSzPct val="110000"/>
              <a:buFont typeface="Wingdings" panose="05000000000000000000" pitchFamily="2" charset="2"/>
              <a:buChar char="§"/>
            </a:pPr>
            <a:r>
              <a:rPr lang="en-US" sz="1500" dirty="0" err="1"/>
              <a:t>Maak</a:t>
            </a:r>
            <a:r>
              <a:rPr lang="en-US" sz="1500" dirty="0"/>
              <a:t> </a:t>
            </a:r>
            <a:r>
              <a:rPr lang="en-US" sz="1500" dirty="0" err="1"/>
              <a:t>samen</a:t>
            </a:r>
            <a:r>
              <a:rPr lang="en-US" sz="1500" dirty="0"/>
              <a:t> met </a:t>
            </a:r>
            <a:r>
              <a:rPr lang="en-US" sz="1500" dirty="0" err="1"/>
              <a:t>jouw</a:t>
            </a:r>
            <a:r>
              <a:rPr lang="en-US" sz="1500" dirty="0"/>
              <a:t> </a:t>
            </a:r>
            <a:r>
              <a:rPr lang="en-US" sz="1500" dirty="0" err="1"/>
              <a:t>gezinsleden</a:t>
            </a:r>
            <a:r>
              <a:rPr lang="en-US" sz="1500" dirty="0"/>
              <a:t> (mama, papa, </a:t>
            </a:r>
            <a:r>
              <a:rPr lang="en-US" sz="1500" dirty="0" err="1"/>
              <a:t>broer</a:t>
            </a:r>
            <a:r>
              <a:rPr lang="en-US" sz="1500" dirty="0"/>
              <a:t>, </a:t>
            </a:r>
            <a:r>
              <a:rPr lang="en-US" sz="1500" dirty="0" err="1"/>
              <a:t>zus</a:t>
            </a:r>
            <a:r>
              <a:rPr lang="en-US" sz="1500" dirty="0"/>
              <a:t>, …) </a:t>
            </a:r>
            <a:r>
              <a:rPr lang="en-US" sz="1500" dirty="0" err="1"/>
              <a:t>een</a:t>
            </a:r>
            <a:r>
              <a:rPr lang="en-US" sz="1500" dirty="0"/>
              <a:t> pot met </a:t>
            </a:r>
            <a:r>
              <a:rPr lang="en-US" sz="1500" dirty="0" err="1"/>
              <a:t>leuke</a:t>
            </a:r>
            <a:r>
              <a:rPr lang="en-US" sz="1500" dirty="0"/>
              <a:t> </a:t>
            </a:r>
            <a:r>
              <a:rPr lang="en-US" sz="1500" dirty="0" err="1"/>
              <a:t>activiteiten</a:t>
            </a:r>
            <a:r>
              <a:rPr lang="en-US" sz="1500" dirty="0"/>
              <a:t> in (</a:t>
            </a:r>
            <a:r>
              <a:rPr lang="en-US" sz="1500" dirty="0" err="1"/>
              <a:t>schrijf</a:t>
            </a:r>
            <a:r>
              <a:rPr lang="en-US" sz="1500" dirty="0"/>
              <a:t> op </a:t>
            </a:r>
            <a:r>
              <a:rPr lang="en-US" sz="1500" dirty="0" err="1"/>
              <a:t>briefjes</a:t>
            </a:r>
            <a:r>
              <a:rPr lang="en-US" sz="1500" dirty="0"/>
              <a:t> wat je </a:t>
            </a:r>
            <a:r>
              <a:rPr lang="en-US" sz="1500" dirty="0" err="1"/>
              <a:t>allemaal</a:t>
            </a:r>
            <a:r>
              <a:rPr lang="en-US" sz="1500" dirty="0"/>
              <a:t> </a:t>
            </a:r>
            <a:r>
              <a:rPr lang="en-US" sz="1500" dirty="0" err="1"/>
              <a:t>kan</a:t>
            </a:r>
            <a:r>
              <a:rPr lang="en-US" sz="1500" dirty="0"/>
              <a:t> </a:t>
            </a:r>
            <a:r>
              <a:rPr lang="en-US" sz="1500" dirty="0" err="1"/>
              <a:t>doen</a:t>
            </a:r>
            <a:r>
              <a:rPr lang="en-US" sz="1500" dirty="0"/>
              <a:t>) </a:t>
            </a:r>
            <a:r>
              <a:rPr lang="en-US" sz="1500" dirty="0" err="1"/>
              <a:t>voor</a:t>
            </a:r>
            <a:r>
              <a:rPr lang="en-US" sz="1500" dirty="0"/>
              <a:t> </a:t>
            </a:r>
            <a:r>
              <a:rPr lang="en-US" sz="1500" dirty="0" err="1"/>
              <a:t>als</a:t>
            </a:r>
            <a:r>
              <a:rPr lang="en-US" sz="1500" dirty="0"/>
              <a:t> je even </a:t>
            </a:r>
            <a:r>
              <a:rPr lang="en-US" sz="1500" dirty="0" err="1"/>
              <a:t>niet</a:t>
            </a:r>
            <a:r>
              <a:rPr lang="en-US" sz="1500" dirty="0"/>
              <a:t> </a:t>
            </a:r>
            <a:r>
              <a:rPr lang="en-US" sz="1500" dirty="0" err="1"/>
              <a:t>meer</a:t>
            </a:r>
            <a:r>
              <a:rPr lang="en-US" sz="1500" dirty="0"/>
              <a:t> </a:t>
            </a:r>
            <a:r>
              <a:rPr lang="en-US" sz="1500" dirty="0" err="1"/>
              <a:t>weet</a:t>
            </a:r>
            <a:r>
              <a:rPr lang="en-US" sz="1500" dirty="0"/>
              <a:t> wat je </a:t>
            </a:r>
            <a:r>
              <a:rPr lang="en-US" sz="1500" dirty="0" err="1"/>
              <a:t>kan</a:t>
            </a:r>
            <a:r>
              <a:rPr lang="en-US" sz="1500" dirty="0"/>
              <a:t> </a:t>
            </a:r>
            <a:r>
              <a:rPr lang="en-US" sz="1500" dirty="0" err="1"/>
              <a:t>doen</a:t>
            </a:r>
            <a:r>
              <a:rPr lang="en-US" sz="1500" dirty="0"/>
              <a:t>.</a:t>
            </a:r>
            <a:br>
              <a:rPr lang="en-US" sz="1500" dirty="0"/>
            </a:br>
            <a:r>
              <a:rPr lang="en-US" sz="1500" dirty="0"/>
              <a:t>Je </a:t>
            </a:r>
            <a:r>
              <a:rPr lang="en-US" sz="1500" dirty="0" err="1"/>
              <a:t>kan</a:t>
            </a:r>
            <a:r>
              <a:rPr lang="en-US" sz="1500" dirty="0"/>
              <a:t> </a:t>
            </a:r>
            <a:r>
              <a:rPr lang="en-US" sz="1500" dirty="0" err="1"/>
              <a:t>hiervoor</a:t>
            </a:r>
            <a:r>
              <a:rPr lang="en-US" sz="1500" dirty="0"/>
              <a:t> </a:t>
            </a:r>
            <a:r>
              <a:rPr lang="en-US" sz="1500" dirty="0" err="1"/>
              <a:t>bijvoorbeeld</a:t>
            </a:r>
            <a:r>
              <a:rPr lang="en-US" sz="1500" dirty="0"/>
              <a:t> </a:t>
            </a:r>
            <a:r>
              <a:rPr lang="en-US" sz="1500" dirty="0" err="1"/>
              <a:t>een</a:t>
            </a:r>
            <a:r>
              <a:rPr lang="en-US" sz="1500" dirty="0"/>
              <a:t> </a:t>
            </a:r>
            <a:r>
              <a:rPr lang="en-US" sz="1500" dirty="0" err="1"/>
              <a:t>lege</a:t>
            </a:r>
            <a:r>
              <a:rPr lang="en-US" sz="1500" dirty="0"/>
              <a:t> </a:t>
            </a:r>
            <a:r>
              <a:rPr lang="en-US" sz="1500" dirty="0" err="1"/>
              <a:t>chocopot</a:t>
            </a:r>
            <a:r>
              <a:rPr lang="en-US" sz="1500" dirty="0"/>
              <a:t> </a:t>
            </a:r>
            <a:r>
              <a:rPr lang="en-US" sz="1500" dirty="0" err="1"/>
              <a:t>gebruiken</a:t>
            </a:r>
            <a:r>
              <a:rPr lang="en-US" sz="1500" dirty="0"/>
              <a:t>. </a:t>
            </a:r>
          </a:p>
          <a:p>
            <a:pPr marL="228600" indent="-228600" defTabSz="914400">
              <a:lnSpc>
                <a:spcPct val="110000"/>
              </a:lnSpc>
              <a:spcBef>
                <a:spcPts val="1000"/>
              </a:spcBef>
              <a:buClr>
                <a:srgbClr val="F78F75"/>
              </a:buClr>
              <a:buSzPct val="110000"/>
              <a:buFont typeface="Wingdings" panose="05000000000000000000" pitchFamily="2" charset="2"/>
              <a:buChar char="§"/>
            </a:pPr>
            <a:endParaRPr lang="en-US" sz="1500" dirty="0"/>
          </a:p>
          <a:p>
            <a:pPr marL="228600" indent="-228600" defTabSz="914400">
              <a:lnSpc>
                <a:spcPct val="110000"/>
              </a:lnSpc>
              <a:spcBef>
                <a:spcPts val="1000"/>
              </a:spcBef>
              <a:buClr>
                <a:srgbClr val="F78F75"/>
              </a:buClr>
              <a:buSzPct val="110000"/>
              <a:buFont typeface="Wingdings" panose="05000000000000000000" pitchFamily="2" charset="2"/>
              <a:buChar char="§"/>
            </a:pPr>
            <a:endParaRPr lang="en-US" sz="1500" dirty="0"/>
          </a:p>
          <a:p>
            <a:pPr marL="228600" indent="-228600" defTabSz="914400">
              <a:lnSpc>
                <a:spcPct val="110000"/>
              </a:lnSpc>
              <a:spcBef>
                <a:spcPts val="1000"/>
              </a:spcBef>
              <a:buClr>
                <a:srgbClr val="F78F75"/>
              </a:buClr>
              <a:buSzPct val="110000"/>
              <a:buFont typeface="Wingdings" panose="05000000000000000000" pitchFamily="2" charset="2"/>
              <a:buChar char="§"/>
            </a:pPr>
            <a:endParaRPr lang="en-US" sz="1500" dirty="0"/>
          </a:p>
          <a:p>
            <a:pPr marL="228600" indent="-228600" defTabSz="914400">
              <a:lnSpc>
                <a:spcPct val="110000"/>
              </a:lnSpc>
              <a:spcBef>
                <a:spcPts val="1000"/>
              </a:spcBef>
              <a:buClr>
                <a:srgbClr val="F78F75"/>
              </a:buClr>
              <a:buSzPct val="110000"/>
              <a:buFont typeface="Wingdings" panose="05000000000000000000" pitchFamily="2" charset="2"/>
              <a:buChar char="§"/>
            </a:pPr>
            <a:endParaRPr lang="en-US" sz="1500" dirty="0"/>
          </a:p>
          <a:p>
            <a:pPr marL="228600" indent="-228600" defTabSz="914400">
              <a:lnSpc>
                <a:spcPct val="110000"/>
              </a:lnSpc>
              <a:spcBef>
                <a:spcPts val="1000"/>
              </a:spcBef>
              <a:buClr>
                <a:srgbClr val="F78F75"/>
              </a:buClr>
              <a:buSzPct val="110000"/>
              <a:buFont typeface="Wingdings" panose="05000000000000000000" pitchFamily="2" charset="2"/>
              <a:buChar char="§"/>
            </a:pPr>
            <a:endParaRPr lang="en-US" sz="1500" dirty="0"/>
          </a:p>
          <a:p>
            <a:pPr marL="228600" indent="-228600" defTabSz="914400">
              <a:lnSpc>
                <a:spcPct val="110000"/>
              </a:lnSpc>
              <a:spcBef>
                <a:spcPts val="1000"/>
              </a:spcBef>
              <a:buClr>
                <a:srgbClr val="F78F75"/>
              </a:buClr>
              <a:buSzPct val="110000"/>
              <a:buFont typeface="Wingdings" panose="05000000000000000000" pitchFamily="2" charset="2"/>
              <a:buChar char="§"/>
            </a:pPr>
            <a:endParaRPr lang="en-US" sz="1500" dirty="0"/>
          </a:p>
          <a:p>
            <a:pPr indent="-228600" defTabSz="914400">
              <a:lnSpc>
                <a:spcPct val="110000"/>
              </a:lnSpc>
              <a:buClr>
                <a:srgbClr val="F78F75"/>
              </a:buClr>
              <a:buSzPct val="110000"/>
              <a:buFont typeface="Wingdings" panose="05000000000000000000" pitchFamily="2" charset="2"/>
              <a:buChar char="§"/>
            </a:pPr>
            <a:endParaRPr lang="en-US" sz="1500" dirty="0"/>
          </a:p>
        </p:txBody>
      </p:sp>
      <p:sp>
        <p:nvSpPr>
          <p:cNvPr id="4" name="Tijdelijke aanduiding voor voettekst 3">
            <a:extLst>
              <a:ext uri="{FF2B5EF4-FFF2-40B4-BE49-F238E27FC236}">
                <a16:creationId xmlns:a16="http://schemas.microsoft.com/office/drawing/2014/main" id="{9CE5CB85-6FE7-48DE-917E-79DB1228820D}"/>
              </a:ext>
            </a:extLst>
          </p:cNvPr>
          <p:cNvSpPr>
            <a:spLocks noGrp="1"/>
          </p:cNvSpPr>
          <p:nvPr>
            <p:ph type="ftr" sz="quarter" idx="11"/>
          </p:nvPr>
        </p:nvSpPr>
        <p:spPr>
          <a:xfrm>
            <a:off x="804672" y="6227064"/>
            <a:ext cx="10588752" cy="320040"/>
          </a:xfrm>
        </p:spPr>
        <p:txBody>
          <a:bodyPr vert="horz" lIns="91440" tIns="45720" rIns="91440" bIns="45720" rtlCol="0" anchor="ctr">
            <a:normAutofit/>
          </a:bodyPr>
          <a:lstStyle/>
          <a:p>
            <a:pPr>
              <a:spcAft>
                <a:spcPts val="600"/>
              </a:spcAft>
            </a:pPr>
            <a:r>
              <a:rPr lang="en-US" dirty="0"/>
              <a:t>CAR </a:t>
            </a:r>
            <a:r>
              <a:rPr lang="en-US"/>
              <a:t>Impuls</a:t>
            </a:r>
            <a:r>
              <a:rPr lang="en-US" dirty="0"/>
              <a:t> VZW</a:t>
            </a:r>
            <a:endParaRPr lang="en-US"/>
          </a:p>
        </p:txBody>
      </p:sp>
    </p:spTree>
    <p:extLst>
      <p:ext uri="{BB962C8B-B14F-4D97-AF65-F5344CB8AC3E}">
        <p14:creationId xmlns:p14="http://schemas.microsoft.com/office/powerpoint/2010/main" val="1087445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2"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D07A6FD9-946A-4E34-8422-6F3C0C19DB05}"/>
              </a:ext>
            </a:extLst>
          </p:cNvPr>
          <p:cNvSpPr>
            <a:spLocks noGrp="1"/>
          </p:cNvSpPr>
          <p:nvPr>
            <p:ph type="title"/>
          </p:nvPr>
        </p:nvSpPr>
        <p:spPr>
          <a:xfrm>
            <a:off x="1759287" y="798881"/>
            <a:ext cx="8673427" cy="1048945"/>
          </a:xfrm>
        </p:spPr>
        <p:txBody>
          <a:bodyPr>
            <a:normAutofit/>
          </a:bodyPr>
          <a:lstStyle/>
          <a:p>
            <a:r>
              <a:rPr lang="nl-BE">
                <a:solidFill>
                  <a:schemeClr val="tx1"/>
                </a:solidFill>
              </a:rPr>
              <a:t>Wat kan je doen?</a:t>
            </a:r>
          </a:p>
        </p:txBody>
      </p:sp>
      <p:sp>
        <p:nvSpPr>
          <p:cNvPr id="4" name="Tijdelijke aanduiding voor voettekst 3">
            <a:extLst>
              <a:ext uri="{FF2B5EF4-FFF2-40B4-BE49-F238E27FC236}">
                <a16:creationId xmlns:a16="http://schemas.microsoft.com/office/drawing/2014/main" id="{13C856C5-43CA-4F2E-A072-6643626DCD1A}"/>
              </a:ext>
            </a:extLst>
          </p:cNvPr>
          <p:cNvSpPr>
            <a:spLocks noGrp="1"/>
          </p:cNvSpPr>
          <p:nvPr>
            <p:ph type="ftr" sz="quarter" idx="11"/>
          </p:nvPr>
        </p:nvSpPr>
        <p:spPr>
          <a:xfrm>
            <a:off x="804672" y="6227064"/>
            <a:ext cx="10588752" cy="320040"/>
          </a:xfrm>
        </p:spPr>
        <p:txBody>
          <a:bodyPr>
            <a:normAutofit/>
          </a:bodyPr>
          <a:lstStyle/>
          <a:p>
            <a:pPr>
              <a:spcAft>
                <a:spcPts val="600"/>
              </a:spcAft>
            </a:pPr>
            <a:r>
              <a:rPr lang="en-US"/>
              <a:t>CAR Impuls VZW</a:t>
            </a:r>
          </a:p>
        </p:txBody>
      </p:sp>
      <p:graphicFrame>
        <p:nvGraphicFramePr>
          <p:cNvPr id="6" name="Tijdelijke aanduiding voor inhoud 2">
            <a:extLst>
              <a:ext uri="{FF2B5EF4-FFF2-40B4-BE49-F238E27FC236}">
                <a16:creationId xmlns:a16="http://schemas.microsoft.com/office/drawing/2014/main" id="{53D31024-D6F3-4B73-8994-7C6E337C008A}"/>
              </a:ext>
            </a:extLst>
          </p:cNvPr>
          <p:cNvGraphicFramePr>
            <a:graphicFrameLocks noGrp="1"/>
          </p:cNvGraphicFramePr>
          <p:nvPr>
            <p:ph idx="1"/>
            <p:extLst>
              <p:ext uri="{D42A27DB-BD31-4B8C-83A1-F6EECF244321}">
                <p14:modId xmlns:p14="http://schemas.microsoft.com/office/powerpoint/2010/main" val="2272126208"/>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1027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4" name="Rectangle 33">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0CF56E5-7B71-4D5A-8EC9-F75A6D538D04}"/>
              </a:ext>
            </a:extLst>
          </p:cNvPr>
          <p:cNvSpPr>
            <a:spLocks noGrp="1"/>
          </p:cNvSpPr>
          <p:nvPr>
            <p:ph type="title"/>
          </p:nvPr>
        </p:nvSpPr>
        <p:spPr>
          <a:xfrm>
            <a:off x="2880485" y="841375"/>
            <a:ext cx="6230857" cy="1230570"/>
          </a:xfrm>
        </p:spPr>
        <p:txBody>
          <a:bodyPr anchor="t">
            <a:normAutofit/>
          </a:bodyPr>
          <a:lstStyle/>
          <a:p>
            <a:pPr algn="l"/>
            <a:r>
              <a:rPr lang="nl-BE" sz="3600" dirty="0">
                <a:solidFill>
                  <a:schemeClr val="accent1"/>
                </a:solidFill>
              </a:rPr>
              <a:t>Wat kan je doen?</a:t>
            </a:r>
          </a:p>
        </p:txBody>
      </p:sp>
      <p:sp>
        <p:nvSpPr>
          <p:cNvPr id="36" name="Isosceles Triangle 35">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Tijdelijke aanduiding voor inhoud 2">
            <a:extLst>
              <a:ext uri="{FF2B5EF4-FFF2-40B4-BE49-F238E27FC236}">
                <a16:creationId xmlns:a16="http://schemas.microsoft.com/office/drawing/2014/main" id="{D8542850-1446-45C0-A12A-FC6EF5419187}"/>
              </a:ext>
            </a:extLst>
          </p:cNvPr>
          <p:cNvSpPr>
            <a:spLocks noGrp="1"/>
          </p:cNvSpPr>
          <p:nvPr>
            <p:ph idx="1"/>
          </p:nvPr>
        </p:nvSpPr>
        <p:spPr>
          <a:xfrm>
            <a:off x="2880487" y="2249046"/>
            <a:ext cx="6123783" cy="3802762"/>
          </a:xfrm>
        </p:spPr>
        <p:txBody>
          <a:bodyPr anchor="t">
            <a:normAutofit/>
          </a:bodyPr>
          <a:lstStyle/>
          <a:p>
            <a:r>
              <a:rPr lang="nl-BE" sz="1600"/>
              <a:t>Links naar leuke websites met ideetjes, tips en activiteiten:</a:t>
            </a:r>
          </a:p>
          <a:p>
            <a:pPr lvl="0"/>
            <a:r>
              <a:rPr lang="nl-BE" sz="1600" u="sng">
                <a:hlinkClick r:id="rId2"/>
              </a:rPr>
              <a:t>www.mamaliefde.nl</a:t>
            </a:r>
            <a:r>
              <a:rPr lang="nl-BE" sz="1600"/>
              <a:t> – ‘activiteiten’ en ‘lockdown parenting’</a:t>
            </a:r>
          </a:p>
          <a:p>
            <a:pPr lvl="0"/>
            <a:r>
              <a:rPr lang="nl-BE" sz="1600" u="sng">
                <a:hlinkClick r:id="rId3"/>
              </a:rPr>
              <a:t>www.pinterest.com</a:t>
            </a:r>
            <a:r>
              <a:rPr lang="nl-BE" sz="1600"/>
              <a:t> - gebruik de ‘zoekfunctie’ (bv. activiteiten voor kinderen (diy)) </a:t>
            </a:r>
          </a:p>
          <a:p>
            <a:pPr lvl="0"/>
            <a:r>
              <a:rPr lang="nl-BE" sz="1600" u="sng">
                <a:hlinkClick r:id="rId4"/>
              </a:rPr>
              <a:t>https://psychogoed.nl/corona-tips-voor-een-thuis-isolatie-met-kinderen/</a:t>
            </a:r>
            <a:r>
              <a:rPr lang="nl-BE" sz="1600"/>
              <a:t> </a:t>
            </a:r>
          </a:p>
          <a:p>
            <a:endParaRPr lang="nl-BE" sz="1600"/>
          </a:p>
        </p:txBody>
      </p:sp>
      <p:sp>
        <p:nvSpPr>
          <p:cNvPr id="4" name="Tijdelijke aanduiding voor voettekst 3">
            <a:extLst>
              <a:ext uri="{FF2B5EF4-FFF2-40B4-BE49-F238E27FC236}">
                <a16:creationId xmlns:a16="http://schemas.microsoft.com/office/drawing/2014/main" id="{ED3663EA-7619-40C4-BE5B-48F44D1A6A99}"/>
              </a:ext>
            </a:extLst>
          </p:cNvPr>
          <p:cNvSpPr>
            <a:spLocks noGrp="1"/>
          </p:cNvSpPr>
          <p:nvPr>
            <p:ph type="ftr" sz="quarter" idx="11"/>
          </p:nvPr>
        </p:nvSpPr>
        <p:spPr>
          <a:xfrm>
            <a:off x="2880486" y="6227064"/>
            <a:ext cx="6568219" cy="320040"/>
          </a:xfrm>
        </p:spPr>
        <p:txBody>
          <a:bodyPr>
            <a:normAutofit/>
          </a:bodyPr>
          <a:lstStyle/>
          <a:p>
            <a:pPr algn="l">
              <a:spcAft>
                <a:spcPts val="600"/>
              </a:spcAft>
            </a:pPr>
            <a:r>
              <a:rPr lang="en-US">
                <a:solidFill>
                  <a:schemeClr val="tx1">
                    <a:lumMod val="65000"/>
                    <a:lumOff val="35000"/>
                  </a:schemeClr>
                </a:solidFill>
              </a:rPr>
              <a:t>CAR Impuls VZW</a:t>
            </a:r>
          </a:p>
        </p:txBody>
      </p:sp>
    </p:spTree>
    <p:extLst>
      <p:ext uri="{BB962C8B-B14F-4D97-AF65-F5344CB8AC3E}">
        <p14:creationId xmlns:p14="http://schemas.microsoft.com/office/powerpoint/2010/main" val="2006104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7816AD-4A05-4C10-B497-2C13C78BF0D2}"/>
              </a:ext>
            </a:extLst>
          </p:cNvPr>
          <p:cNvSpPr>
            <a:spLocks noGrp="1"/>
          </p:cNvSpPr>
          <p:nvPr>
            <p:ph type="title"/>
          </p:nvPr>
        </p:nvSpPr>
        <p:spPr/>
        <p:txBody>
          <a:bodyPr>
            <a:normAutofit fontScale="90000"/>
          </a:bodyPr>
          <a:lstStyle/>
          <a:p>
            <a:r>
              <a:rPr lang="nl-BE" dirty="0"/>
              <a:t>Wat als het even wat minder goed gaat?</a:t>
            </a:r>
          </a:p>
        </p:txBody>
      </p:sp>
      <p:sp>
        <p:nvSpPr>
          <p:cNvPr id="3" name="Tijdelijke aanduiding voor inhoud 2">
            <a:extLst>
              <a:ext uri="{FF2B5EF4-FFF2-40B4-BE49-F238E27FC236}">
                <a16:creationId xmlns:a16="http://schemas.microsoft.com/office/drawing/2014/main" id="{D912A8F6-B50A-4FE7-91D9-99DA1E6BE8B0}"/>
              </a:ext>
            </a:extLst>
          </p:cNvPr>
          <p:cNvSpPr>
            <a:spLocks noGrp="1"/>
          </p:cNvSpPr>
          <p:nvPr>
            <p:ph idx="1"/>
          </p:nvPr>
        </p:nvSpPr>
        <p:spPr>
          <a:xfrm>
            <a:off x="5105455" y="254726"/>
            <a:ext cx="6281873" cy="6348548"/>
          </a:xfrm>
        </p:spPr>
        <p:txBody>
          <a:bodyPr>
            <a:normAutofit fontScale="77500" lnSpcReduction="20000"/>
          </a:bodyPr>
          <a:lstStyle/>
          <a:p>
            <a:r>
              <a:rPr lang="nl-BE" sz="1700" b="1" dirty="0"/>
              <a:t>TIP 1: maak een piekerdoosje of piekerbootje</a:t>
            </a:r>
            <a:endParaRPr lang="nl-BE" sz="1700" dirty="0"/>
          </a:p>
          <a:p>
            <a:r>
              <a:rPr lang="nl-BE" sz="1700" u="sng" dirty="0"/>
              <a:t>Heb je het gevoel dat jouw hoofd helemaal vol zit</a:t>
            </a:r>
            <a:r>
              <a:rPr lang="nl-BE" sz="1700" dirty="0"/>
              <a:t>?</a:t>
            </a:r>
          </a:p>
          <a:p>
            <a:r>
              <a:rPr lang="nl-BE" sz="1700" dirty="0"/>
              <a:t>Dat wil zeggen dat je niet kan stoppen met nadenken, je je veel zorgen maakt en het gevoel hebt dat jouw aan- en uitknop niet goed meer werkt. Je kan moeilijk slapen, hebt hoofdpijn, je wordt snel boos of verdrietig en je weet niet altijd waarom</a:t>
            </a:r>
          </a:p>
          <a:p>
            <a:r>
              <a:rPr lang="nl-BE" sz="1700" dirty="0"/>
              <a:t>Schrijf of teken de dingen waaraan je veel denkt en die jou een vervelend gevoel bezorgen</a:t>
            </a:r>
          </a:p>
          <a:p>
            <a:r>
              <a:rPr lang="nl-BE" sz="1700" dirty="0"/>
              <a:t>Steek deze in een zelfgemaakt </a:t>
            </a:r>
            <a:r>
              <a:rPr lang="nl-BE" sz="1700" u="sng" dirty="0"/>
              <a:t>piekerdoosje</a:t>
            </a:r>
            <a:r>
              <a:rPr lang="nl-BE" sz="1700" dirty="0"/>
              <a:t>. Als deze briefjes in de doos zitten, kan je daar over praten met mama of papa. Praat je er liever eens over met jouw </a:t>
            </a:r>
            <a:r>
              <a:rPr lang="nl-BE" sz="1700" dirty="0" err="1"/>
              <a:t>praatjuf</a:t>
            </a:r>
            <a:r>
              <a:rPr lang="nl-BE" sz="1700" dirty="0"/>
              <a:t>, dat kan zeker ook! Vraag dan aan mama of papa om eens een mailtje te sturen naar jouw </a:t>
            </a:r>
            <a:r>
              <a:rPr lang="nl-BE" sz="1700" dirty="0" err="1"/>
              <a:t>praatjuf</a:t>
            </a:r>
            <a:r>
              <a:rPr lang="nl-BE" sz="1700" dirty="0"/>
              <a:t>.</a:t>
            </a:r>
          </a:p>
          <a:p>
            <a:r>
              <a:rPr lang="nl-BE" sz="1700" u="sng" dirty="0"/>
              <a:t>Hoe kan je een piekerdoosje maken</a:t>
            </a:r>
            <a:r>
              <a:rPr lang="nl-BE" sz="1700" dirty="0"/>
              <a:t>?</a:t>
            </a:r>
          </a:p>
          <a:p>
            <a:pPr lvl="0"/>
            <a:r>
              <a:rPr lang="nl-BE" sz="1700" dirty="0"/>
              <a:t>Zoek een doosje, potje, kistje of iets anders dat je kan sluiten</a:t>
            </a:r>
          </a:p>
          <a:p>
            <a:r>
              <a:rPr lang="nl-BE" sz="1700" dirty="0"/>
              <a:t>Vind je er geen? Je kan er ook eentje vouwen! </a:t>
            </a:r>
          </a:p>
          <a:p>
            <a:pPr lvl="0"/>
            <a:r>
              <a:rPr lang="nl-BE" sz="1700" dirty="0"/>
              <a:t>Zoek wat papier of andere spulletjes om jouw piekerdoosje te versieren (blinkers, stickers, veertjes, …). Het is niet erg als jullie dit niet hebben. Met stiften kan je ook mooie tekeningen maken</a:t>
            </a:r>
          </a:p>
          <a:p>
            <a:pPr lvl="0"/>
            <a:r>
              <a:rPr lang="nl-BE" sz="1700" dirty="0"/>
              <a:t>Zoek lijm en een schaar (uiteraard in je eigen huis ;-))</a:t>
            </a:r>
          </a:p>
          <a:p>
            <a:r>
              <a:rPr lang="nl-BE" sz="1700" dirty="0"/>
              <a:t>Het is jouw piekerdoosje dus jij mag beslissen hoe het eruit ziet</a:t>
            </a:r>
          </a:p>
          <a:p>
            <a:r>
              <a:rPr lang="nl-BE" sz="1700" dirty="0"/>
              <a:t>Je kan je gedachten ook tekenen of opschrijven op een groot blad papier en dit dan vouwen tot een </a:t>
            </a:r>
            <a:r>
              <a:rPr lang="nl-BE" sz="1700" u="sng" dirty="0"/>
              <a:t>bootje.</a:t>
            </a:r>
            <a:r>
              <a:rPr lang="nl-BE" sz="1700" dirty="0"/>
              <a:t> Laat dit bootje drijven in jouw bad of vijver in de buurt</a:t>
            </a:r>
          </a:p>
          <a:p>
            <a:endParaRPr lang="nl-BE" dirty="0"/>
          </a:p>
        </p:txBody>
      </p:sp>
      <p:sp>
        <p:nvSpPr>
          <p:cNvPr id="4" name="Tijdelijke aanduiding voor voettekst 3">
            <a:extLst>
              <a:ext uri="{FF2B5EF4-FFF2-40B4-BE49-F238E27FC236}">
                <a16:creationId xmlns:a16="http://schemas.microsoft.com/office/drawing/2014/main" id="{7A9A00C6-E688-4C78-9D8F-18C4583F1931}"/>
              </a:ext>
            </a:extLst>
          </p:cNvPr>
          <p:cNvSpPr>
            <a:spLocks noGrp="1"/>
          </p:cNvSpPr>
          <p:nvPr>
            <p:ph type="ftr" sz="quarter" idx="11"/>
          </p:nvPr>
        </p:nvSpPr>
        <p:spPr/>
        <p:txBody>
          <a:bodyPr/>
          <a:lstStyle/>
          <a:p>
            <a:r>
              <a:rPr lang="en-US"/>
              <a:t>CAR Impuls VZW</a:t>
            </a:r>
            <a:endParaRPr lang="en-US" dirty="0"/>
          </a:p>
        </p:txBody>
      </p:sp>
    </p:spTree>
    <p:extLst>
      <p:ext uri="{BB962C8B-B14F-4D97-AF65-F5344CB8AC3E}">
        <p14:creationId xmlns:p14="http://schemas.microsoft.com/office/powerpoint/2010/main" val="3963703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0F21AEA-57E7-478E-AF43-AB2FC841F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75B466EC-DCA4-497B-ADC6-2FD9CBDFD3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4" name="Freeform 5">
              <a:extLst>
                <a:ext uri="{FF2B5EF4-FFF2-40B4-BE49-F238E27FC236}">
                  <a16:creationId xmlns:a16="http://schemas.microsoft.com/office/drawing/2014/main" id="{45609FA5-C2C9-416D-890D-6F6110B7F3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6">
              <a:extLst>
                <a:ext uri="{FF2B5EF4-FFF2-40B4-BE49-F238E27FC236}">
                  <a16:creationId xmlns:a16="http://schemas.microsoft.com/office/drawing/2014/main" id="{37B8C674-C635-4D8A-9FAB-F05E63939E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7">
              <a:extLst>
                <a:ext uri="{FF2B5EF4-FFF2-40B4-BE49-F238E27FC236}">
                  <a16:creationId xmlns:a16="http://schemas.microsoft.com/office/drawing/2014/main" id="{C2FDB9A6-669C-40CB-87C7-97924A5BD5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8">
              <a:extLst>
                <a:ext uri="{FF2B5EF4-FFF2-40B4-BE49-F238E27FC236}">
                  <a16:creationId xmlns:a16="http://schemas.microsoft.com/office/drawing/2014/main" id="{521AC643-CB4D-4F5A-86E5-C223BE3F1B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9">
              <a:extLst>
                <a:ext uri="{FF2B5EF4-FFF2-40B4-BE49-F238E27FC236}">
                  <a16:creationId xmlns:a16="http://schemas.microsoft.com/office/drawing/2014/main" id="{DAE95864-CA74-4B2D-8E88-F73D46E007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0">
              <a:extLst>
                <a:ext uri="{FF2B5EF4-FFF2-40B4-BE49-F238E27FC236}">
                  <a16:creationId xmlns:a16="http://schemas.microsoft.com/office/drawing/2014/main" id="{F46E0D51-77C9-44E3-A15B-2BB3D376AD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1">
              <a:extLst>
                <a:ext uri="{FF2B5EF4-FFF2-40B4-BE49-F238E27FC236}">
                  <a16:creationId xmlns:a16="http://schemas.microsoft.com/office/drawing/2014/main" id="{283D97A2-376B-48DB-91A9-4B24BACBE9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2">
              <a:extLst>
                <a:ext uri="{FF2B5EF4-FFF2-40B4-BE49-F238E27FC236}">
                  <a16:creationId xmlns:a16="http://schemas.microsoft.com/office/drawing/2014/main" id="{1D76E5AF-1DD6-47DD-B9C8-CDF462942B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3">
              <a:extLst>
                <a:ext uri="{FF2B5EF4-FFF2-40B4-BE49-F238E27FC236}">
                  <a16:creationId xmlns:a16="http://schemas.microsoft.com/office/drawing/2014/main" id="{D4A2BF2F-2AF2-4F53-A15A-EF948787D1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4">
              <a:extLst>
                <a:ext uri="{FF2B5EF4-FFF2-40B4-BE49-F238E27FC236}">
                  <a16:creationId xmlns:a16="http://schemas.microsoft.com/office/drawing/2014/main" id="{80BB3D11-0AAD-4552-A768-6B43C8DA4F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5">
              <a:extLst>
                <a:ext uri="{FF2B5EF4-FFF2-40B4-BE49-F238E27FC236}">
                  <a16:creationId xmlns:a16="http://schemas.microsoft.com/office/drawing/2014/main" id="{ECB66567-FE7B-4E2E-913B-91427FEE65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6">
              <a:extLst>
                <a:ext uri="{FF2B5EF4-FFF2-40B4-BE49-F238E27FC236}">
                  <a16:creationId xmlns:a16="http://schemas.microsoft.com/office/drawing/2014/main" id="{C39FA8FA-0C33-478A-A1B2-76FFFB62B4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7">
              <a:extLst>
                <a:ext uri="{FF2B5EF4-FFF2-40B4-BE49-F238E27FC236}">
                  <a16:creationId xmlns:a16="http://schemas.microsoft.com/office/drawing/2014/main" id="{AF7A05E2-F97C-444D-997E-52F65E82C6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8">
              <a:extLst>
                <a:ext uri="{FF2B5EF4-FFF2-40B4-BE49-F238E27FC236}">
                  <a16:creationId xmlns:a16="http://schemas.microsoft.com/office/drawing/2014/main" id="{C5BD11D6-96C5-4152-9766-B51D3B7FCD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9">
              <a:extLst>
                <a:ext uri="{FF2B5EF4-FFF2-40B4-BE49-F238E27FC236}">
                  <a16:creationId xmlns:a16="http://schemas.microsoft.com/office/drawing/2014/main" id="{A23F3B88-4AA2-4CA3-9162-A235865BC3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0">
              <a:extLst>
                <a:ext uri="{FF2B5EF4-FFF2-40B4-BE49-F238E27FC236}">
                  <a16:creationId xmlns:a16="http://schemas.microsoft.com/office/drawing/2014/main" id="{949C412E-0973-438A-8206-EC08DC0D4A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1">
              <a:extLst>
                <a:ext uri="{FF2B5EF4-FFF2-40B4-BE49-F238E27FC236}">
                  <a16:creationId xmlns:a16="http://schemas.microsoft.com/office/drawing/2014/main" id="{2A7D18B9-0BA5-4D24-8EA4-16E7D75C8E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2">
              <a:extLst>
                <a:ext uri="{FF2B5EF4-FFF2-40B4-BE49-F238E27FC236}">
                  <a16:creationId xmlns:a16="http://schemas.microsoft.com/office/drawing/2014/main" id="{6B705E05-4BBF-437A-8B17-191C918702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23">
              <a:extLst>
                <a:ext uri="{FF2B5EF4-FFF2-40B4-BE49-F238E27FC236}">
                  <a16:creationId xmlns:a16="http://schemas.microsoft.com/office/drawing/2014/main" id="{86E407D4-1D4C-4226-96F3-F7700BCB6A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24">
              <a:extLst>
                <a:ext uri="{FF2B5EF4-FFF2-40B4-BE49-F238E27FC236}">
                  <a16:creationId xmlns:a16="http://schemas.microsoft.com/office/drawing/2014/main" id="{F89E5D39-D3C1-4846-B010-51F49EC498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25">
              <a:extLst>
                <a:ext uri="{FF2B5EF4-FFF2-40B4-BE49-F238E27FC236}">
                  <a16:creationId xmlns:a16="http://schemas.microsoft.com/office/drawing/2014/main" id="{99B00BC9-9F78-4BFC-8464-A866A30CBA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6" name="Group 45">
            <a:extLst>
              <a:ext uri="{FF2B5EF4-FFF2-40B4-BE49-F238E27FC236}">
                <a16:creationId xmlns:a16="http://schemas.microsoft.com/office/drawing/2014/main" id="{EE8F4B49-0EA1-4FC6-9E48-72204630E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47" name="Rectangle 46">
              <a:extLst>
                <a:ext uri="{FF2B5EF4-FFF2-40B4-BE49-F238E27FC236}">
                  <a16:creationId xmlns:a16="http://schemas.microsoft.com/office/drawing/2014/main" id="{2E64A03F-C92C-4E25-B7AE-CA766A18A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22">
              <a:extLst>
                <a:ext uri="{FF2B5EF4-FFF2-40B4-BE49-F238E27FC236}">
                  <a16:creationId xmlns:a16="http://schemas.microsoft.com/office/drawing/2014/main" id="{2607715A-7740-4986-8FEE-2E7272DE6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22BCD06-E4B2-444A-AEB3-23B77ABA1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797816AD-4A05-4C10-B497-2C13C78BF0D2}"/>
              </a:ext>
            </a:extLst>
          </p:cNvPr>
          <p:cNvSpPr>
            <a:spLocks noGrp="1"/>
          </p:cNvSpPr>
          <p:nvPr>
            <p:ph type="title"/>
          </p:nvPr>
        </p:nvSpPr>
        <p:spPr>
          <a:xfrm>
            <a:off x="888631" y="2358391"/>
            <a:ext cx="3498979" cy="2453676"/>
          </a:xfrm>
        </p:spPr>
        <p:txBody>
          <a:bodyPr>
            <a:normAutofit/>
          </a:bodyPr>
          <a:lstStyle/>
          <a:p>
            <a:r>
              <a:rPr lang="nl-BE" sz="3700"/>
              <a:t>Wat als het even wat minder goed gaat?</a:t>
            </a:r>
          </a:p>
        </p:txBody>
      </p:sp>
      <p:sp useBgFill="1">
        <p:nvSpPr>
          <p:cNvPr id="51" name="Rectangle 50">
            <a:extLst>
              <a:ext uri="{FF2B5EF4-FFF2-40B4-BE49-F238E27FC236}">
                <a16:creationId xmlns:a16="http://schemas.microsoft.com/office/drawing/2014/main" id="{3B17968E-D407-428A-A8C9-99834F337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2017" y="803186"/>
            <a:ext cx="6272263" cy="297831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15" name="Afbeelding 14" descr="Afbeeldingsresultaat voor bootje vouwen">
            <a:extLst>
              <a:ext uri="{FF2B5EF4-FFF2-40B4-BE49-F238E27FC236}">
                <a16:creationId xmlns:a16="http://schemas.microsoft.com/office/drawing/2014/main" id="{6BAC56B5-4785-4755-9E5C-F70DCBF61704}"/>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5275743" y="1207406"/>
            <a:ext cx="2896174" cy="2172130"/>
          </a:xfrm>
          <a:prstGeom prst="rect">
            <a:avLst/>
          </a:prstGeom>
          <a:noFill/>
          <a:ln w="9525">
            <a:noFill/>
          </a:ln>
        </p:spPr>
      </p:pic>
      <p:pic>
        <p:nvPicPr>
          <p:cNvPr id="16" name="Afbeelding 15" descr="Afbeeldingsresultaat voor piekerdoosje">
            <a:extLst>
              <a:ext uri="{FF2B5EF4-FFF2-40B4-BE49-F238E27FC236}">
                <a16:creationId xmlns:a16="http://schemas.microsoft.com/office/drawing/2014/main" id="{350005A1-E9E9-4615-9DC3-CEAEC17A967E}"/>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0883" y="1289229"/>
            <a:ext cx="2895555" cy="2005172"/>
          </a:xfrm>
          <a:prstGeom prst="rect">
            <a:avLst/>
          </a:prstGeom>
          <a:noFill/>
          <a:ln w="9525">
            <a:noFill/>
          </a:ln>
        </p:spPr>
      </p:pic>
      <p:sp>
        <p:nvSpPr>
          <p:cNvPr id="3" name="Tijdelijke aanduiding voor inhoud 2">
            <a:extLst>
              <a:ext uri="{FF2B5EF4-FFF2-40B4-BE49-F238E27FC236}">
                <a16:creationId xmlns:a16="http://schemas.microsoft.com/office/drawing/2014/main" id="{D912A8F6-B50A-4FE7-91D9-99DA1E6BE8B0}"/>
              </a:ext>
            </a:extLst>
          </p:cNvPr>
          <p:cNvSpPr>
            <a:spLocks noGrp="1"/>
          </p:cNvSpPr>
          <p:nvPr>
            <p:ph idx="1"/>
          </p:nvPr>
        </p:nvSpPr>
        <p:spPr>
          <a:xfrm>
            <a:off x="5118447" y="4267830"/>
            <a:ext cx="6281873" cy="1783977"/>
          </a:xfrm>
        </p:spPr>
        <p:txBody>
          <a:bodyPr>
            <a:normAutofit/>
          </a:bodyPr>
          <a:lstStyle/>
          <a:p>
            <a:r>
              <a:rPr lang="nl-BE" dirty="0"/>
              <a:t>Voorbeeldje van bootje en piekerdoosje</a:t>
            </a:r>
          </a:p>
        </p:txBody>
      </p:sp>
      <p:sp>
        <p:nvSpPr>
          <p:cNvPr id="4" name="Tijdelijke aanduiding voor voettekst 3">
            <a:extLst>
              <a:ext uri="{FF2B5EF4-FFF2-40B4-BE49-F238E27FC236}">
                <a16:creationId xmlns:a16="http://schemas.microsoft.com/office/drawing/2014/main" id="{7A9A00C6-E688-4C78-9D8F-18C4583F1931}"/>
              </a:ext>
            </a:extLst>
          </p:cNvPr>
          <p:cNvSpPr>
            <a:spLocks noGrp="1"/>
          </p:cNvSpPr>
          <p:nvPr>
            <p:ph type="ftr" sz="quarter" idx="11"/>
          </p:nvPr>
        </p:nvSpPr>
        <p:spPr>
          <a:xfrm>
            <a:off x="804672" y="6227064"/>
            <a:ext cx="10588752" cy="320040"/>
          </a:xfrm>
        </p:spPr>
        <p:txBody>
          <a:bodyPr>
            <a:normAutofit/>
          </a:bodyPr>
          <a:lstStyle/>
          <a:p>
            <a:pPr>
              <a:spcAft>
                <a:spcPts val="600"/>
              </a:spcAft>
            </a:pPr>
            <a:r>
              <a:rPr lang="en-US"/>
              <a:t>CAR Impuls VZW</a:t>
            </a:r>
          </a:p>
        </p:txBody>
      </p:sp>
    </p:spTree>
    <p:extLst>
      <p:ext uri="{BB962C8B-B14F-4D97-AF65-F5344CB8AC3E}">
        <p14:creationId xmlns:p14="http://schemas.microsoft.com/office/powerpoint/2010/main" val="3336235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0F21AEA-57E7-478E-AF43-AB2FC841F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75B466EC-DCA4-497B-ADC6-2FD9CBDFD3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4" name="Freeform 5">
              <a:extLst>
                <a:ext uri="{FF2B5EF4-FFF2-40B4-BE49-F238E27FC236}">
                  <a16:creationId xmlns:a16="http://schemas.microsoft.com/office/drawing/2014/main" id="{45609FA5-C2C9-416D-890D-6F6110B7F3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6">
              <a:extLst>
                <a:ext uri="{FF2B5EF4-FFF2-40B4-BE49-F238E27FC236}">
                  <a16:creationId xmlns:a16="http://schemas.microsoft.com/office/drawing/2014/main" id="{37B8C674-C635-4D8A-9FAB-F05E63939E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7">
              <a:extLst>
                <a:ext uri="{FF2B5EF4-FFF2-40B4-BE49-F238E27FC236}">
                  <a16:creationId xmlns:a16="http://schemas.microsoft.com/office/drawing/2014/main" id="{C2FDB9A6-669C-40CB-87C7-97924A5BD5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8">
              <a:extLst>
                <a:ext uri="{FF2B5EF4-FFF2-40B4-BE49-F238E27FC236}">
                  <a16:creationId xmlns:a16="http://schemas.microsoft.com/office/drawing/2014/main" id="{521AC643-CB4D-4F5A-86E5-C223BE3F1B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9">
              <a:extLst>
                <a:ext uri="{FF2B5EF4-FFF2-40B4-BE49-F238E27FC236}">
                  <a16:creationId xmlns:a16="http://schemas.microsoft.com/office/drawing/2014/main" id="{DAE95864-CA74-4B2D-8E88-F73D46E007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0">
              <a:extLst>
                <a:ext uri="{FF2B5EF4-FFF2-40B4-BE49-F238E27FC236}">
                  <a16:creationId xmlns:a16="http://schemas.microsoft.com/office/drawing/2014/main" id="{F46E0D51-77C9-44E3-A15B-2BB3D376AD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1">
              <a:extLst>
                <a:ext uri="{FF2B5EF4-FFF2-40B4-BE49-F238E27FC236}">
                  <a16:creationId xmlns:a16="http://schemas.microsoft.com/office/drawing/2014/main" id="{283D97A2-376B-48DB-91A9-4B24BACBE9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2">
              <a:extLst>
                <a:ext uri="{FF2B5EF4-FFF2-40B4-BE49-F238E27FC236}">
                  <a16:creationId xmlns:a16="http://schemas.microsoft.com/office/drawing/2014/main" id="{1D76E5AF-1DD6-47DD-B9C8-CDF462942B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3">
              <a:extLst>
                <a:ext uri="{FF2B5EF4-FFF2-40B4-BE49-F238E27FC236}">
                  <a16:creationId xmlns:a16="http://schemas.microsoft.com/office/drawing/2014/main" id="{D4A2BF2F-2AF2-4F53-A15A-EF948787D1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4">
              <a:extLst>
                <a:ext uri="{FF2B5EF4-FFF2-40B4-BE49-F238E27FC236}">
                  <a16:creationId xmlns:a16="http://schemas.microsoft.com/office/drawing/2014/main" id="{80BB3D11-0AAD-4552-A768-6B43C8DA4F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5">
              <a:extLst>
                <a:ext uri="{FF2B5EF4-FFF2-40B4-BE49-F238E27FC236}">
                  <a16:creationId xmlns:a16="http://schemas.microsoft.com/office/drawing/2014/main" id="{ECB66567-FE7B-4E2E-913B-91427FEE65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6">
              <a:extLst>
                <a:ext uri="{FF2B5EF4-FFF2-40B4-BE49-F238E27FC236}">
                  <a16:creationId xmlns:a16="http://schemas.microsoft.com/office/drawing/2014/main" id="{C39FA8FA-0C33-478A-A1B2-76FFFB62B4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7">
              <a:extLst>
                <a:ext uri="{FF2B5EF4-FFF2-40B4-BE49-F238E27FC236}">
                  <a16:creationId xmlns:a16="http://schemas.microsoft.com/office/drawing/2014/main" id="{AF7A05E2-F97C-444D-997E-52F65E82C6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8">
              <a:extLst>
                <a:ext uri="{FF2B5EF4-FFF2-40B4-BE49-F238E27FC236}">
                  <a16:creationId xmlns:a16="http://schemas.microsoft.com/office/drawing/2014/main" id="{C5BD11D6-96C5-4152-9766-B51D3B7FCD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9">
              <a:extLst>
                <a:ext uri="{FF2B5EF4-FFF2-40B4-BE49-F238E27FC236}">
                  <a16:creationId xmlns:a16="http://schemas.microsoft.com/office/drawing/2014/main" id="{A23F3B88-4AA2-4CA3-9162-A235865BC3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0">
              <a:extLst>
                <a:ext uri="{FF2B5EF4-FFF2-40B4-BE49-F238E27FC236}">
                  <a16:creationId xmlns:a16="http://schemas.microsoft.com/office/drawing/2014/main" id="{949C412E-0973-438A-8206-EC08DC0D4A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1">
              <a:extLst>
                <a:ext uri="{FF2B5EF4-FFF2-40B4-BE49-F238E27FC236}">
                  <a16:creationId xmlns:a16="http://schemas.microsoft.com/office/drawing/2014/main" id="{2A7D18B9-0BA5-4D24-8EA4-16E7D75C8E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2">
              <a:extLst>
                <a:ext uri="{FF2B5EF4-FFF2-40B4-BE49-F238E27FC236}">
                  <a16:creationId xmlns:a16="http://schemas.microsoft.com/office/drawing/2014/main" id="{6B705E05-4BBF-437A-8B17-191C918702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23">
              <a:extLst>
                <a:ext uri="{FF2B5EF4-FFF2-40B4-BE49-F238E27FC236}">
                  <a16:creationId xmlns:a16="http://schemas.microsoft.com/office/drawing/2014/main" id="{86E407D4-1D4C-4226-96F3-F7700BCB6A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24">
              <a:extLst>
                <a:ext uri="{FF2B5EF4-FFF2-40B4-BE49-F238E27FC236}">
                  <a16:creationId xmlns:a16="http://schemas.microsoft.com/office/drawing/2014/main" id="{F89E5D39-D3C1-4846-B010-51F49EC498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25">
              <a:extLst>
                <a:ext uri="{FF2B5EF4-FFF2-40B4-BE49-F238E27FC236}">
                  <a16:creationId xmlns:a16="http://schemas.microsoft.com/office/drawing/2014/main" id="{99B00BC9-9F78-4BFC-8464-A866A30CBA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6" name="Group 45">
            <a:extLst>
              <a:ext uri="{FF2B5EF4-FFF2-40B4-BE49-F238E27FC236}">
                <a16:creationId xmlns:a16="http://schemas.microsoft.com/office/drawing/2014/main" id="{EE8F4B49-0EA1-4FC6-9E48-72204630E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47" name="Rectangle 46">
              <a:extLst>
                <a:ext uri="{FF2B5EF4-FFF2-40B4-BE49-F238E27FC236}">
                  <a16:creationId xmlns:a16="http://schemas.microsoft.com/office/drawing/2014/main" id="{2E64A03F-C92C-4E25-B7AE-CA766A18A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22">
              <a:extLst>
                <a:ext uri="{FF2B5EF4-FFF2-40B4-BE49-F238E27FC236}">
                  <a16:creationId xmlns:a16="http://schemas.microsoft.com/office/drawing/2014/main" id="{2607715A-7740-4986-8FEE-2E7272DE6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22BCD06-E4B2-444A-AEB3-23B77ABA1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797816AD-4A05-4C10-B497-2C13C78BF0D2}"/>
              </a:ext>
            </a:extLst>
          </p:cNvPr>
          <p:cNvSpPr>
            <a:spLocks noGrp="1"/>
          </p:cNvSpPr>
          <p:nvPr>
            <p:ph type="title"/>
          </p:nvPr>
        </p:nvSpPr>
        <p:spPr>
          <a:xfrm>
            <a:off x="888631" y="2358391"/>
            <a:ext cx="3498979" cy="2453676"/>
          </a:xfrm>
        </p:spPr>
        <p:txBody>
          <a:bodyPr>
            <a:normAutofit/>
          </a:bodyPr>
          <a:lstStyle/>
          <a:p>
            <a:r>
              <a:rPr lang="nl-BE" sz="3700"/>
              <a:t>Wat als het even wat minder goed gaat?</a:t>
            </a:r>
          </a:p>
        </p:txBody>
      </p:sp>
      <p:sp useBgFill="1">
        <p:nvSpPr>
          <p:cNvPr id="51" name="Rectangle 50">
            <a:extLst>
              <a:ext uri="{FF2B5EF4-FFF2-40B4-BE49-F238E27FC236}">
                <a16:creationId xmlns:a16="http://schemas.microsoft.com/office/drawing/2014/main" id="{3B17968E-D407-428A-A8C9-99834F337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2017" y="803186"/>
            <a:ext cx="6272263" cy="297831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 name="Tijdelijke aanduiding voor inhoud 2">
            <a:extLst>
              <a:ext uri="{FF2B5EF4-FFF2-40B4-BE49-F238E27FC236}">
                <a16:creationId xmlns:a16="http://schemas.microsoft.com/office/drawing/2014/main" id="{D912A8F6-B50A-4FE7-91D9-99DA1E6BE8B0}"/>
              </a:ext>
            </a:extLst>
          </p:cNvPr>
          <p:cNvSpPr>
            <a:spLocks noGrp="1"/>
          </p:cNvSpPr>
          <p:nvPr>
            <p:ph idx="1"/>
          </p:nvPr>
        </p:nvSpPr>
        <p:spPr>
          <a:xfrm>
            <a:off x="5118447" y="565150"/>
            <a:ext cx="6281873" cy="5486657"/>
          </a:xfrm>
        </p:spPr>
        <p:txBody>
          <a:bodyPr>
            <a:normAutofit fontScale="70000" lnSpcReduction="20000"/>
          </a:bodyPr>
          <a:lstStyle/>
          <a:p>
            <a:r>
              <a:rPr lang="nl-BE" b="1" dirty="0"/>
              <a:t>TIP 2: Maak een eigen dagboek</a:t>
            </a:r>
            <a:endParaRPr lang="nl-BE" dirty="0"/>
          </a:p>
          <a:p>
            <a:endParaRPr lang="nl-BE" dirty="0"/>
          </a:p>
          <a:p>
            <a:r>
              <a:rPr lang="nl-BE" dirty="0"/>
              <a:t>Het is allemaal wat speciaal en uniek wat wij nu meemaken</a:t>
            </a:r>
          </a:p>
          <a:p>
            <a:r>
              <a:rPr lang="nl-BE" dirty="0"/>
              <a:t>Door een dagboek bij te houden, kan je later nog eens lezen wat je elke dag hebt gedaan. Je kan er ook in tekenen. Door je gedachten in een dagboek te schrijven, wordt je hoofdje weer wat leeggemaakt</a:t>
            </a:r>
          </a:p>
          <a:p>
            <a:r>
              <a:rPr lang="nl-BE" dirty="0"/>
              <a:t>Zoek een schriftje of knutsel zelf een boekje</a:t>
            </a:r>
          </a:p>
          <a:p>
            <a:r>
              <a:rPr lang="nl-BE" dirty="0"/>
              <a:t>Als je eens een voorbeeldje wil zien, kan je hier een kijkje nemen: </a:t>
            </a:r>
            <a:r>
              <a:rPr lang="nl-BE" u="sng" dirty="0">
                <a:hlinkClick r:id="rId2"/>
              </a:rPr>
              <a:t>https://www.zitdazo.be/overmij</a:t>
            </a:r>
            <a:r>
              <a:rPr lang="nl-BE" dirty="0"/>
              <a:t> </a:t>
            </a:r>
          </a:p>
          <a:p>
            <a:endParaRPr lang="nl-BE" u="sng" dirty="0"/>
          </a:p>
          <a:p>
            <a:r>
              <a:rPr lang="nl-BE" u="sng" dirty="0"/>
              <a:t>Hier enkele vraagjes die je in jouw boekje kan schrijven</a:t>
            </a:r>
            <a:r>
              <a:rPr lang="nl-BE" dirty="0"/>
              <a:t>:</a:t>
            </a:r>
          </a:p>
          <a:p>
            <a:pPr marL="0" indent="0">
              <a:buNone/>
            </a:pPr>
            <a:endParaRPr lang="nl-BE" dirty="0"/>
          </a:p>
          <a:p>
            <a:pPr lvl="0"/>
            <a:r>
              <a:rPr lang="nl-BE" dirty="0"/>
              <a:t>Wat vond je leuk vandaag? (je kan daar ook een leuke tekening van maken)</a:t>
            </a:r>
          </a:p>
          <a:p>
            <a:pPr lvl="0"/>
            <a:r>
              <a:rPr lang="nl-BE" dirty="0"/>
              <a:t>Hoe voel ik mij vandaag?</a:t>
            </a:r>
          </a:p>
          <a:p>
            <a:pPr lvl="0"/>
            <a:r>
              <a:rPr lang="nl-BE" dirty="0"/>
              <a:t>Hoe tevreden was je van deze dag? </a:t>
            </a:r>
          </a:p>
          <a:p>
            <a:pPr lvl="0"/>
            <a:r>
              <a:rPr lang="nl-BE" dirty="0"/>
              <a:t>Hoe was het weer vandaag?</a:t>
            </a:r>
          </a:p>
          <a:p>
            <a:pPr lvl="0"/>
            <a:r>
              <a:rPr lang="nl-BE" dirty="0"/>
              <a:t>Is er iets speciaal gebeurd?</a:t>
            </a:r>
          </a:p>
          <a:p>
            <a:pPr lvl="0"/>
            <a:endParaRPr lang="nl-BE" dirty="0"/>
          </a:p>
        </p:txBody>
      </p:sp>
      <p:sp>
        <p:nvSpPr>
          <p:cNvPr id="4" name="Tijdelijke aanduiding voor voettekst 3">
            <a:extLst>
              <a:ext uri="{FF2B5EF4-FFF2-40B4-BE49-F238E27FC236}">
                <a16:creationId xmlns:a16="http://schemas.microsoft.com/office/drawing/2014/main" id="{7A9A00C6-E688-4C78-9D8F-18C4583F1931}"/>
              </a:ext>
            </a:extLst>
          </p:cNvPr>
          <p:cNvSpPr>
            <a:spLocks noGrp="1"/>
          </p:cNvSpPr>
          <p:nvPr>
            <p:ph type="ftr" sz="quarter" idx="11"/>
          </p:nvPr>
        </p:nvSpPr>
        <p:spPr>
          <a:xfrm>
            <a:off x="804672" y="6227064"/>
            <a:ext cx="10588752" cy="320040"/>
          </a:xfrm>
        </p:spPr>
        <p:txBody>
          <a:bodyPr>
            <a:normAutofit/>
          </a:bodyPr>
          <a:lstStyle/>
          <a:p>
            <a:pPr>
              <a:spcAft>
                <a:spcPts val="600"/>
              </a:spcAft>
            </a:pPr>
            <a:r>
              <a:rPr lang="en-US"/>
              <a:t>CAR Impuls VZW</a:t>
            </a:r>
          </a:p>
        </p:txBody>
      </p:sp>
    </p:spTree>
    <p:extLst>
      <p:ext uri="{BB962C8B-B14F-4D97-AF65-F5344CB8AC3E}">
        <p14:creationId xmlns:p14="http://schemas.microsoft.com/office/powerpoint/2010/main" val="1512630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9A517D76-CE12-47A5-BD95-9A8F05070B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57" name="Freeform 5">
              <a:extLst>
                <a:ext uri="{FF2B5EF4-FFF2-40B4-BE49-F238E27FC236}">
                  <a16:creationId xmlns:a16="http://schemas.microsoft.com/office/drawing/2014/main" id="{A2F2F994-D93C-4552-B9AD-DA9E8C94B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6">
              <a:extLst>
                <a:ext uri="{FF2B5EF4-FFF2-40B4-BE49-F238E27FC236}">
                  <a16:creationId xmlns:a16="http://schemas.microsoft.com/office/drawing/2014/main" id="{502B8064-B713-4DB8-AC36-3E576B348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7">
              <a:extLst>
                <a:ext uri="{FF2B5EF4-FFF2-40B4-BE49-F238E27FC236}">
                  <a16:creationId xmlns:a16="http://schemas.microsoft.com/office/drawing/2014/main" id="{1D700A84-AE55-4EDE-A656-62806F504E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0" name="Freeform 8">
              <a:extLst>
                <a:ext uri="{FF2B5EF4-FFF2-40B4-BE49-F238E27FC236}">
                  <a16:creationId xmlns:a16="http://schemas.microsoft.com/office/drawing/2014/main" id="{E04FC3D0-B839-4900-B5C8-86C794457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9">
              <a:extLst>
                <a:ext uri="{FF2B5EF4-FFF2-40B4-BE49-F238E27FC236}">
                  <a16:creationId xmlns:a16="http://schemas.microsoft.com/office/drawing/2014/main" id="{731A8D63-72B9-496F-BB43-DDD90FC7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0">
              <a:extLst>
                <a:ext uri="{FF2B5EF4-FFF2-40B4-BE49-F238E27FC236}">
                  <a16:creationId xmlns:a16="http://schemas.microsoft.com/office/drawing/2014/main" id="{5B167ED7-B36F-4DDE-B273-7A309BD0F7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1">
              <a:extLst>
                <a:ext uri="{FF2B5EF4-FFF2-40B4-BE49-F238E27FC236}">
                  <a16:creationId xmlns:a16="http://schemas.microsoft.com/office/drawing/2014/main" id="{1178D32B-E32A-4691-84EB-5FE693D3B1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2">
              <a:extLst>
                <a:ext uri="{FF2B5EF4-FFF2-40B4-BE49-F238E27FC236}">
                  <a16:creationId xmlns:a16="http://schemas.microsoft.com/office/drawing/2014/main" id="{AB800FF0-63F8-4B30-96F4-E9601D02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3">
              <a:extLst>
                <a:ext uri="{FF2B5EF4-FFF2-40B4-BE49-F238E27FC236}">
                  <a16:creationId xmlns:a16="http://schemas.microsoft.com/office/drawing/2014/main" id="{A4616F81-02F6-4A18-949C-FB6CBA200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6" name="Freeform 14">
              <a:extLst>
                <a:ext uri="{FF2B5EF4-FFF2-40B4-BE49-F238E27FC236}">
                  <a16:creationId xmlns:a16="http://schemas.microsoft.com/office/drawing/2014/main" id="{D31D2123-B363-42F3-8A04-43048C7B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7" name="Freeform 15">
              <a:extLst>
                <a:ext uri="{FF2B5EF4-FFF2-40B4-BE49-F238E27FC236}">
                  <a16:creationId xmlns:a16="http://schemas.microsoft.com/office/drawing/2014/main" id="{C60973D3-0B9D-465C-8FD3-266BBA49E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8" name="Freeform 16">
              <a:extLst>
                <a:ext uri="{FF2B5EF4-FFF2-40B4-BE49-F238E27FC236}">
                  <a16:creationId xmlns:a16="http://schemas.microsoft.com/office/drawing/2014/main" id="{C6655AC3-A1D6-4A0B-861F-F94CB5F0D1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9" name="Freeform 17">
              <a:extLst>
                <a:ext uri="{FF2B5EF4-FFF2-40B4-BE49-F238E27FC236}">
                  <a16:creationId xmlns:a16="http://schemas.microsoft.com/office/drawing/2014/main" id="{E8850C4A-AFA5-499E-8E1C-176A59C88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18">
              <a:extLst>
                <a:ext uri="{FF2B5EF4-FFF2-40B4-BE49-F238E27FC236}">
                  <a16:creationId xmlns:a16="http://schemas.microsoft.com/office/drawing/2014/main" id="{8C06F8D4-97B5-4836-AD19-2151421B0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19">
              <a:extLst>
                <a:ext uri="{FF2B5EF4-FFF2-40B4-BE49-F238E27FC236}">
                  <a16:creationId xmlns:a16="http://schemas.microsoft.com/office/drawing/2014/main" id="{89A2942D-1C1B-4AFF-9818-DA7B73EA48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2" name="Freeform 20">
              <a:extLst>
                <a:ext uri="{FF2B5EF4-FFF2-40B4-BE49-F238E27FC236}">
                  <a16:creationId xmlns:a16="http://schemas.microsoft.com/office/drawing/2014/main" id="{2B61C5D3-5852-403F-B4BA-A64B93312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21">
              <a:extLst>
                <a:ext uri="{FF2B5EF4-FFF2-40B4-BE49-F238E27FC236}">
                  <a16:creationId xmlns:a16="http://schemas.microsoft.com/office/drawing/2014/main" id="{EF62A1A7-26C1-4804-93CB-A07F356CA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22">
              <a:extLst>
                <a:ext uri="{FF2B5EF4-FFF2-40B4-BE49-F238E27FC236}">
                  <a16:creationId xmlns:a16="http://schemas.microsoft.com/office/drawing/2014/main" id="{490A1082-3E3A-4C61-9613-910BB024A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5" name="Freeform 23">
              <a:extLst>
                <a:ext uri="{FF2B5EF4-FFF2-40B4-BE49-F238E27FC236}">
                  <a16:creationId xmlns:a16="http://schemas.microsoft.com/office/drawing/2014/main" id="{5F452D69-A1DB-4A06-B933-896AED861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7" name="Group 76">
            <a:extLst>
              <a:ext uri="{FF2B5EF4-FFF2-40B4-BE49-F238E27FC236}">
                <a16:creationId xmlns:a16="http://schemas.microsoft.com/office/drawing/2014/main" id="{445D6626-A6F2-4475-922C-BE42D3365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78" name="Rectangle 77">
              <a:extLst>
                <a:ext uri="{FF2B5EF4-FFF2-40B4-BE49-F238E27FC236}">
                  <a16:creationId xmlns:a16="http://schemas.microsoft.com/office/drawing/2014/main" id="{0ECFEB13-5D98-43DB-8DFF-78327AE13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Isosceles Triangle 78">
              <a:extLst>
                <a:ext uri="{FF2B5EF4-FFF2-40B4-BE49-F238E27FC236}">
                  <a16:creationId xmlns:a16="http://schemas.microsoft.com/office/drawing/2014/main" id="{29DA4AFD-8D10-4660-A842-40F4D1434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9">
              <a:extLst>
                <a:ext uri="{FF2B5EF4-FFF2-40B4-BE49-F238E27FC236}">
                  <a16:creationId xmlns:a16="http://schemas.microsoft.com/office/drawing/2014/main" id="{F2DBAFF0-48F5-43BB-87C6-CE56A16B6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82" name="Rectangle 81">
            <a:extLst>
              <a:ext uri="{FF2B5EF4-FFF2-40B4-BE49-F238E27FC236}">
                <a16:creationId xmlns:a16="http://schemas.microsoft.com/office/drawing/2014/main" id="{970A98CA-71CF-41CD-937B-850795886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6F326EE7-A508-4EF7-AFBF-63D7A596E9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85" name="Freeform 5">
              <a:extLst>
                <a:ext uri="{FF2B5EF4-FFF2-40B4-BE49-F238E27FC236}">
                  <a16:creationId xmlns:a16="http://schemas.microsoft.com/office/drawing/2014/main" id="{E5D2B1BD-1F12-4523-A9CC-D3186D5426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6">
              <a:extLst>
                <a:ext uri="{FF2B5EF4-FFF2-40B4-BE49-F238E27FC236}">
                  <a16:creationId xmlns:a16="http://schemas.microsoft.com/office/drawing/2014/main" id="{741741D2-ED67-4813-83F3-5EB418BB69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7">
              <a:extLst>
                <a:ext uri="{FF2B5EF4-FFF2-40B4-BE49-F238E27FC236}">
                  <a16:creationId xmlns:a16="http://schemas.microsoft.com/office/drawing/2014/main" id="{FF2A87CA-AEEF-44CB-AE35-AA98FE9B44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8">
              <a:extLst>
                <a:ext uri="{FF2B5EF4-FFF2-40B4-BE49-F238E27FC236}">
                  <a16:creationId xmlns:a16="http://schemas.microsoft.com/office/drawing/2014/main" id="{651423C2-A694-4809-8972-E7C432E60E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9">
              <a:extLst>
                <a:ext uri="{FF2B5EF4-FFF2-40B4-BE49-F238E27FC236}">
                  <a16:creationId xmlns:a16="http://schemas.microsoft.com/office/drawing/2014/main" id="{B49B31D5-A22A-4C8A-8516-3DEEFAF469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10">
              <a:extLst>
                <a:ext uri="{FF2B5EF4-FFF2-40B4-BE49-F238E27FC236}">
                  <a16:creationId xmlns:a16="http://schemas.microsoft.com/office/drawing/2014/main" id="{177DF76B-4383-4F06-8125-43E9162D27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11">
              <a:extLst>
                <a:ext uri="{FF2B5EF4-FFF2-40B4-BE49-F238E27FC236}">
                  <a16:creationId xmlns:a16="http://schemas.microsoft.com/office/drawing/2014/main" id="{1F488673-3613-4D34-BF97-A4B6ADA63C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12">
              <a:extLst>
                <a:ext uri="{FF2B5EF4-FFF2-40B4-BE49-F238E27FC236}">
                  <a16:creationId xmlns:a16="http://schemas.microsoft.com/office/drawing/2014/main" id="{26877494-71D4-4879-8E63-55A8239AB4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13">
              <a:extLst>
                <a:ext uri="{FF2B5EF4-FFF2-40B4-BE49-F238E27FC236}">
                  <a16:creationId xmlns:a16="http://schemas.microsoft.com/office/drawing/2014/main" id="{8DC06A40-DE2B-41AF-A528-2E900DD560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14">
              <a:extLst>
                <a:ext uri="{FF2B5EF4-FFF2-40B4-BE49-F238E27FC236}">
                  <a16:creationId xmlns:a16="http://schemas.microsoft.com/office/drawing/2014/main" id="{768B663C-FBC1-4556-9328-EAF4995DC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15">
              <a:extLst>
                <a:ext uri="{FF2B5EF4-FFF2-40B4-BE49-F238E27FC236}">
                  <a16:creationId xmlns:a16="http://schemas.microsoft.com/office/drawing/2014/main" id="{2BD7EBB2-5F33-4651-9A8D-22BB0EFEC6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16">
              <a:extLst>
                <a:ext uri="{FF2B5EF4-FFF2-40B4-BE49-F238E27FC236}">
                  <a16:creationId xmlns:a16="http://schemas.microsoft.com/office/drawing/2014/main" id="{515B1D80-2CCA-480A-9E73-5AE4D385D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17">
              <a:extLst>
                <a:ext uri="{FF2B5EF4-FFF2-40B4-BE49-F238E27FC236}">
                  <a16:creationId xmlns:a16="http://schemas.microsoft.com/office/drawing/2014/main" id="{FDBE8DEF-819D-4AA7-8815-52EB22ACF0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18">
              <a:extLst>
                <a:ext uri="{FF2B5EF4-FFF2-40B4-BE49-F238E27FC236}">
                  <a16:creationId xmlns:a16="http://schemas.microsoft.com/office/drawing/2014/main" id="{AE90681D-42FE-4C0F-80CA-EA05785E0B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19">
              <a:extLst>
                <a:ext uri="{FF2B5EF4-FFF2-40B4-BE49-F238E27FC236}">
                  <a16:creationId xmlns:a16="http://schemas.microsoft.com/office/drawing/2014/main" id="{FA86AD07-319B-411F-AC45-AA52F8D3C3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20">
              <a:extLst>
                <a:ext uri="{FF2B5EF4-FFF2-40B4-BE49-F238E27FC236}">
                  <a16:creationId xmlns:a16="http://schemas.microsoft.com/office/drawing/2014/main" id="{C859D20C-F34C-48EB-BE36-9CEE77C2C0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21">
              <a:extLst>
                <a:ext uri="{FF2B5EF4-FFF2-40B4-BE49-F238E27FC236}">
                  <a16:creationId xmlns:a16="http://schemas.microsoft.com/office/drawing/2014/main" id="{E65C4ECC-A417-4C0C-B0DA-45536454BA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22">
              <a:extLst>
                <a:ext uri="{FF2B5EF4-FFF2-40B4-BE49-F238E27FC236}">
                  <a16:creationId xmlns:a16="http://schemas.microsoft.com/office/drawing/2014/main" id="{CC6F4AC2-FAA9-45AD-A4BC-8237BCE702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23">
              <a:extLst>
                <a:ext uri="{FF2B5EF4-FFF2-40B4-BE49-F238E27FC236}">
                  <a16:creationId xmlns:a16="http://schemas.microsoft.com/office/drawing/2014/main" id="{4A9DE6F0-4620-4084-B281-FE044DB2C8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05" name="Rectangle 104">
            <a:extLst>
              <a:ext uri="{FF2B5EF4-FFF2-40B4-BE49-F238E27FC236}">
                <a16:creationId xmlns:a16="http://schemas.microsoft.com/office/drawing/2014/main" id="{57FEE73E-FB69-4E9E-BF08-78CA18862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9" y="0"/>
            <a:ext cx="12191695" cy="41979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45" name="Tijdelijke aanduiding voor inhoud 44">
            <a:extLst>
              <a:ext uri="{FF2B5EF4-FFF2-40B4-BE49-F238E27FC236}">
                <a16:creationId xmlns:a16="http://schemas.microsoft.com/office/drawing/2014/main" id="{031BD2D7-5347-4054-B38E-5D4EBC720811}"/>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80960" y="1433332"/>
            <a:ext cx="5973588" cy="1335156"/>
          </a:xfrm>
          <a:prstGeom prst="rect">
            <a:avLst/>
          </a:prstGeom>
          <a:noFill/>
          <a:ln w="12700">
            <a:noFill/>
          </a:ln>
        </p:spPr>
      </p:pic>
      <p:pic>
        <p:nvPicPr>
          <p:cNvPr id="50" name="Afbeelding 49" descr="Afbeeldingsresultaat voor weer in een dagboek">
            <a:extLst>
              <a:ext uri="{FF2B5EF4-FFF2-40B4-BE49-F238E27FC236}">
                <a16:creationId xmlns:a16="http://schemas.microsoft.com/office/drawing/2014/main" id="{0128B0B2-E0D9-4620-B742-3ACC48DC1928}"/>
              </a:ext>
            </a:extLst>
          </p:cNvPr>
          <p:cNvPicPr/>
          <p:nvPr/>
        </p:nvPicPr>
        <p:blipFill rotWithShape="1">
          <a:blip r:embed="rId3" cstate="print">
            <a:extLst>
              <a:ext uri="{28A0092B-C50C-407E-A947-70E740481C1C}">
                <a14:useLocalDpi xmlns:a14="http://schemas.microsoft.com/office/drawing/2010/main" val="0"/>
              </a:ext>
            </a:extLst>
          </a:blip>
          <a:srcRect t="13694"/>
          <a:stretch/>
        </p:blipFill>
        <p:spPr bwMode="auto">
          <a:xfrm>
            <a:off x="6779761" y="80815"/>
            <a:ext cx="4681238" cy="4040190"/>
          </a:xfrm>
          <a:prstGeom prst="rect">
            <a:avLst/>
          </a:prstGeom>
          <a:noFill/>
          <a:ln w="12700">
            <a:noFill/>
          </a:ln>
          <a:extLst>
            <a:ext uri="{53640926-AAD7-44D8-BBD7-CCE9431645EC}">
              <a14:shadowObscured xmlns:a14="http://schemas.microsoft.com/office/drawing/2010/main"/>
            </a:ext>
          </a:extLst>
        </p:spPr>
      </p:pic>
      <p:grpSp>
        <p:nvGrpSpPr>
          <p:cNvPr id="107" name="Group 106">
            <a:extLst>
              <a:ext uri="{FF2B5EF4-FFF2-40B4-BE49-F238E27FC236}">
                <a16:creationId xmlns:a16="http://schemas.microsoft.com/office/drawing/2014/main" id="{9D45FA45-1472-4C71-BA56-6BFB628AD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108" name="Isosceles Triangle 39">
              <a:extLst>
                <a:ext uri="{FF2B5EF4-FFF2-40B4-BE49-F238E27FC236}">
                  <a16:creationId xmlns:a16="http://schemas.microsoft.com/office/drawing/2014/main" id="{72B03240-6F06-45A1-9634-C4D45839D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43366D9C-D995-48FE-B2BD-ECE2EE2A4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797816AD-4A05-4C10-B497-2C13C78BF0D2}"/>
              </a:ext>
            </a:extLst>
          </p:cNvPr>
          <p:cNvSpPr>
            <a:spLocks noGrp="1"/>
          </p:cNvSpPr>
          <p:nvPr>
            <p:ph type="title"/>
          </p:nvPr>
        </p:nvSpPr>
        <p:spPr>
          <a:xfrm>
            <a:off x="1683982" y="4293388"/>
            <a:ext cx="8833655" cy="727748"/>
          </a:xfrm>
        </p:spPr>
        <p:txBody>
          <a:bodyPr vert="horz" lIns="228600" tIns="228600" rIns="228600" bIns="0" rtlCol="0" anchor="b">
            <a:normAutofit/>
          </a:bodyPr>
          <a:lstStyle/>
          <a:p>
            <a:pPr>
              <a:lnSpc>
                <a:spcPct val="80000"/>
              </a:lnSpc>
            </a:pPr>
            <a:r>
              <a:rPr lang="en-US" sz="3700"/>
              <a:t>Wat als het even wat minder goed gaat?</a:t>
            </a:r>
          </a:p>
        </p:txBody>
      </p:sp>
      <p:sp>
        <p:nvSpPr>
          <p:cNvPr id="4" name="Tijdelijke aanduiding voor voettekst 3">
            <a:extLst>
              <a:ext uri="{FF2B5EF4-FFF2-40B4-BE49-F238E27FC236}">
                <a16:creationId xmlns:a16="http://schemas.microsoft.com/office/drawing/2014/main" id="{7A9A00C6-E688-4C78-9D8F-18C4583F1931}"/>
              </a:ext>
            </a:extLst>
          </p:cNvPr>
          <p:cNvSpPr>
            <a:spLocks noGrp="1"/>
          </p:cNvSpPr>
          <p:nvPr>
            <p:ph type="ftr" sz="quarter" idx="11"/>
          </p:nvPr>
        </p:nvSpPr>
        <p:spPr>
          <a:xfrm>
            <a:off x="804672" y="6227064"/>
            <a:ext cx="10588752" cy="320040"/>
          </a:xfrm>
        </p:spPr>
        <p:txBody>
          <a:bodyPr vert="horz" lIns="91440" tIns="45720" rIns="91440" bIns="45720" rtlCol="0" anchor="ctr">
            <a:normAutofit/>
          </a:bodyPr>
          <a:lstStyle/>
          <a:p>
            <a:pPr algn="ctr">
              <a:spcAft>
                <a:spcPts val="600"/>
              </a:spcAft>
            </a:pPr>
            <a:r>
              <a:rPr lang="en-US"/>
              <a:t>CAR Impuls VZW</a:t>
            </a:r>
          </a:p>
        </p:txBody>
      </p:sp>
    </p:spTree>
    <p:extLst>
      <p:ext uri="{BB962C8B-B14F-4D97-AF65-F5344CB8AC3E}">
        <p14:creationId xmlns:p14="http://schemas.microsoft.com/office/powerpoint/2010/main" val="4280793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0F21AEA-57E7-478E-AF43-AB2FC841F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75B466EC-DCA4-497B-ADC6-2FD9CBDFD3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4" name="Freeform 5">
              <a:extLst>
                <a:ext uri="{FF2B5EF4-FFF2-40B4-BE49-F238E27FC236}">
                  <a16:creationId xmlns:a16="http://schemas.microsoft.com/office/drawing/2014/main" id="{45609FA5-C2C9-416D-890D-6F6110B7F3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6">
              <a:extLst>
                <a:ext uri="{FF2B5EF4-FFF2-40B4-BE49-F238E27FC236}">
                  <a16:creationId xmlns:a16="http://schemas.microsoft.com/office/drawing/2014/main" id="{37B8C674-C635-4D8A-9FAB-F05E63939E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7">
              <a:extLst>
                <a:ext uri="{FF2B5EF4-FFF2-40B4-BE49-F238E27FC236}">
                  <a16:creationId xmlns:a16="http://schemas.microsoft.com/office/drawing/2014/main" id="{C2FDB9A6-669C-40CB-87C7-97924A5BD5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8">
              <a:extLst>
                <a:ext uri="{FF2B5EF4-FFF2-40B4-BE49-F238E27FC236}">
                  <a16:creationId xmlns:a16="http://schemas.microsoft.com/office/drawing/2014/main" id="{521AC643-CB4D-4F5A-86E5-C223BE3F1B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9">
              <a:extLst>
                <a:ext uri="{FF2B5EF4-FFF2-40B4-BE49-F238E27FC236}">
                  <a16:creationId xmlns:a16="http://schemas.microsoft.com/office/drawing/2014/main" id="{DAE95864-CA74-4B2D-8E88-F73D46E007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0">
              <a:extLst>
                <a:ext uri="{FF2B5EF4-FFF2-40B4-BE49-F238E27FC236}">
                  <a16:creationId xmlns:a16="http://schemas.microsoft.com/office/drawing/2014/main" id="{F46E0D51-77C9-44E3-A15B-2BB3D376AD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1">
              <a:extLst>
                <a:ext uri="{FF2B5EF4-FFF2-40B4-BE49-F238E27FC236}">
                  <a16:creationId xmlns:a16="http://schemas.microsoft.com/office/drawing/2014/main" id="{283D97A2-376B-48DB-91A9-4B24BACBE9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2">
              <a:extLst>
                <a:ext uri="{FF2B5EF4-FFF2-40B4-BE49-F238E27FC236}">
                  <a16:creationId xmlns:a16="http://schemas.microsoft.com/office/drawing/2014/main" id="{1D76E5AF-1DD6-47DD-B9C8-CDF462942B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3">
              <a:extLst>
                <a:ext uri="{FF2B5EF4-FFF2-40B4-BE49-F238E27FC236}">
                  <a16:creationId xmlns:a16="http://schemas.microsoft.com/office/drawing/2014/main" id="{D4A2BF2F-2AF2-4F53-A15A-EF948787D1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4">
              <a:extLst>
                <a:ext uri="{FF2B5EF4-FFF2-40B4-BE49-F238E27FC236}">
                  <a16:creationId xmlns:a16="http://schemas.microsoft.com/office/drawing/2014/main" id="{80BB3D11-0AAD-4552-A768-6B43C8DA4F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5">
              <a:extLst>
                <a:ext uri="{FF2B5EF4-FFF2-40B4-BE49-F238E27FC236}">
                  <a16:creationId xmlns:a16="http://schemas.microsoft.com/office/drawing/2014/main" id="{ECB66567-FE7B-4E2E-913B-91427FEE65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6">
              <a:extLst>
                <a:ext uri="{FF2B5EF4-FFF2-40B4-BE49-F238E27FC236}">
                  <a16:creationId xmlns:a16="http://schemas.microsoft.com/office/drawing/2014/main" id="{C39FA8FA-0C33-478A-A1B2-76FFFB62B4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7">
              <a:extLst>
                <a:ext uri="{FF2B5EF4-FFF2-40B4-BE49-F238E27FC236}">
                  <a16:creationId xmlns:a16="http://schemas.microsoft.com/office/drawing/2014/main" id="{AF7A05E2-F97C-444D-997E-52F65E82C6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8">
              <a:extLst>
                <a:ext uri="{FF2B5EF4-FFF2-40B4-BE49-F238E27FC236}">
                  <a16:creationId xmlns:a16="http://schemas.microsoft.com/office/drawing/2014/main" id="{C5BD11D6-96C5-4152-9766-B51D3B7FCD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9">
              <a:extLst>
                <a:ext uri="{FF2B5EF4-FFF2-40B4-BE49-F238E27FC236}">
                  <a16:creationId xmlns:a16="http://schemas.microsoft.com/office/drawing/2014/main" id="{A23F3B88-4AA2-4CA3-9162-A235865BC3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0">
              <a:extLst>
                <a:ext uri="{FF2B5EF4-FFF2-40B4-BE49-F238E27FC236}">
                  <a16:creationId xmlns:a16="http://schemas.microsoft.com/office/drawing/2014/main" id="{949C412E-0973-438A-8206-EC08DC0D4A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1">
              <a:extLst>
                <a:ext uri="{FF2B5EF4-FFF2-40B4-BE49-F238E27FC236}">
                  <a16:creationId xmlns:a16="http://schemas.microsoft.com/office/drawing/2014/main" id="{2A7D18B9-0BA5-4D24-8EA4-16E7D75C8E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2">
              <a:extLst>
                <a:ext uri="{FF2B5EF4-FFF2-40B4-BE49-F238E27FC236}">
                  <a16:creationId xmlns:a16="http://schemas.microsoft.com/office/drawing/2014/main" id="{6B705E05-4BBF-437A-8B17-191C918702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23">
              <a:extLst>
                <a:ext uri="{FF2B5EF4-FFF2-40B4-BE49-F238E27FC236}">
                  <a16:creationId xmlns:a16="http://schemas.microsoft.com/office/drawing/2014/main" id="{86E407D4-1D4C-4226-96F3-F7700BCB6A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24">
              <a:extLst>
                <a:ext uri="{FF2B5EF4-FFF2-40B4-BE49-F238E27FC236}">
                  <a16:creationId xmlns:a16="http://schemas.microsoft.com/office/drawing/2014/main" id="{F89E5D39-D3C1-4846-B010-51F49EC498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25">
              <a:extLst>
                <a:ext uri="{FF2B5EF4-FFF2-40B4-BE49-F238E27FC236}">
                  <a16:creationId xmlns:a16="http://schemas.microsoft.com/office/drawing/2014/main" id="{99B00BC9-9F78-4BFC-8464-A866A30CBA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6" name="Group 45">
            <a:extLst>
              <a:ext uri="{FF2B5EF4-FFF2-40B4-BE49-F238E27FC236}">
                <a16:creationId xmlns:a16="http://schemas.microsoft.com/office/drawing/2014/main" id="{EE8F4B49-0EA1-4FC6-9E48-72204630E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47" name="Rectangle 46">
              <a:extLst>
                <a:ext uri="{FF2B5EF4-FFF2-40B4-BE49-F238E27FC236}">
                  <a16:creationId xmlns:a16="http://schemas.microsoft.com/office/drawing/2014/main" id="{2E64A03F-C92C-4E25-B7AE-CA766A18A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22">
              <a:extLst>
                <a:ext uri="{FF2B5EF4-FFF2-40B4-BE49-F238E27FC236}">
                  <a16:creationId xmlns:a16="http://schemas.microsoft.com/office/drawing/2014/main" id="{2607715A-7740-4986-8FEE-2E7272DE6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22BCD06-E4B2-444A-AEB3-23B77ABA1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797816AD-4A05-4C10-B497-2C13C78BF0D2}"/>
              </a:ext>
            </a:extLst>
          </p:cNvPr>
          <p:cNvSpPr>
            <a:spLocks noGrp="1"/>
          </p:cNvSpPr>
          <p:nvPr>
            <p:ph type="title"/>
          </p:nvPr>
        </p:nvSpPr>
        <p:spPr>
          <a:xfrm>
            <a:off x="888631" y="2358391"/>
            <a:ext cx="3498979" cy="2453676"/>
          </a:xfrm>
        </p:spPr>
        <p:txBody>
          <a:bodyPr>
            <a:normAutofit/>
          </a:bodyPr>
          <a:lstStyle/>
          <a:p>
            <a:r>
              <a:rPr lang="nl-BE" sz="3700" dirty="0"/>
              <a:t>Wat als het even wat minder goed gaat?</a:t>
            </a:r>
          </a:p>
        </p:txBody>
      </p:sp>
      <p:sp useBgFill="1">
        <p:nvSpPr>
          <p:cNvPr id="51" name="Rectangle 50">
            <a:extLst>
              <a:ext uri="{FF2B5EF4-FFF2-40B4-BE49-F238E27FC236}">
                <a16:creationId xmlns:a16="http://schemas.microsoft.com/office/drawing/2014/main" id="{3B17968E-D407-428A-A8C9-99834F337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2017" y="803186"/>
            <a:ext cx="6272263" cy="297831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 name="Tijdelijke aanduiding voor inhoud 2">
            <a:extLst>
              <a:ext uri="{FF2B5EF4-FFF2-40B4-BE49-F238E27FC236}">
                <a16:creationId xmlns:a16="http://schemas.microsoft.com/office/drawing/2014/main" id="{D912A8F6-B50A-4FE7-91D9-99DA1E6BE8B0}"/>
              </a:ext>
            </a:extLst>
          </p:cNvPr>
          <p:cNvSpPr>
            <a:spLocks noGrp="1"/>
          </p:cNvSpPr>
          <p:nvPr>
            <p:ph idx="1"/>
          </p:nvPr>
        </p:nvSpPr>
        <p:spPr>
          <a:xfrm>
            <a:off x="5118447" y="565150"/>
            <a:ext cx="6281873" cy="5486657"/>
          </a:xfrm>
        </p:spPr>
        <p:txBody>
          <a:bodyPr>
            <a:normAutofit/>
          </a:bodyPr>
          <a:lstStyle/>
          <a:p>
            <a:r>
              <a:rPr lang="nl-BE" b="1" dirty="0"/>
              <a:t>TIP 3: Maak een lachmerrie van jouw nachtmerrie</a:t>
            </a:r>
            <a:endParaRPr lang="nl-BE" dirty="0"/>
          </a:p>
          <a:p>
            <a:pPr marL="0" indent="0">
              <a:buNone/>
            </a:pPr>
            <a:endParaRPr lang="nl-BE" dirty="0"/>
          </a:p>
          <a:p>
            <a:r>
              <a:rPr lang="nl-BE" dirty="0"/>
              <a:t>Heb je een enge droom gehad en kan je deze maar niet vergeten?</a:t>
            </a:r>
          </a:p>
          <a:p>
            <a:r>
              <a:rPr lang="nl-BE" dirty="0"/>
              <a:t>Misschien kan je eens proberen om een grappige versie van jouw nachtmerrie te tekenen?</a:t>
            </a:r>
          </a:p>
          <a:p>
            <a:r>
              <a:rPr lang="nl-BE" dirty="0"/>
              <a:t>Zo kan je lachen en wordt het een ‘</a:t>
            </a:r>
            <a:r>
              <a:rPr lang="nl-BE" dirty="0" err="1"/>
              <a:t>lach’merrie</a:t>
            </a:r>
            <a:endParaRPr lang="nl-BE" dirty="0"/>
          </a:p>
          <a:p>
            <a:pPr lvl="0"/>
            <a:endParaRPr lang="nl-BE" dirty="0"/>
          </a:p>
        </p:txBody>
      </p:sp>
      <p:sp>
        <p:nvSpPr>
          <p:cNvPr id="4" name="Tijdelijke aanduiding voor voettekst 3">
            <a:extLst>
              <a:ext uri="{FF2B5EF4-FFF2-40B4-BE49-F238E27FC236}">
                <a16:creationId xmlns:a16="http://schemas.microsoft.com/office/drawing/2014/main" id="{7A9A00C6-E688-4C78-9D8F-18C4583F1931}"/>
              </a:ext>
            </a:extLst>
          </p:cNvPr>
          <p:cNvSpPr>
            <a:spLocks noGrp="1"/>
          </p:cNvSpPr>
          <p:nvPr>
            <p:ph type="ftr" sz="quarter" idx="11"/>
          </p:nvPr>
        </p:nvSpPr>
        <p:spPr>
          <a:xfrm>
            <a:off x="804672" y="6227064"/>
            <a:ext cx="10588752" cy="320040"/>
          </a:xfrm>
        </p:spPr>
        <p:txBody>
          <a:bodyPr>
            <a:normAutofit/>
          </a:bodyPr>
          <a:lstStyle/>
          <a:p>
            <a:pPr>
              <a:spcAft>
                <a:spcPts val="600"/>
              </a:spcAft>
            </a:pPr>
            <a:r>
              <a:rPr lang="en-US"/>
              <a:t>CAR Impuls VZW</a:t>
            </a:r>
          </a:p>
        </p:txBody>
      </p:sp>
      <p:pic>
        <p:nvPicPr>
          <p:cNvPr id="45" name="Afbeelding 44" descr="Afbeeldingsresultaat voor nachtmerrie">
            <a:extLst>
              <a:ext uri="{FF2B5EF4-FFF2-40B4-BE49-F238E27FC236}">
                <a16:creationId xmlns:a16="http://schemas.microsoft.com/office/drawing/2014/main" id="{EE7A3DF0-3E36-4462-B881-5DFA154818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6222" y="4922811"/>
            <a:ext cx="2099945" cy="1281430"/>
          </a:xfrm>
          <a:prstGeom prst="ellipse">
            <a:avLst/>
          </a:prstGeom>
          <a:ln>
            <a:noFill/>
          </a:ln>
          <a:effectLst>
            <a:softEdge rad="112500"/>
          </a:effectLst>
        </p:spPr>
      </p:pic>
    </p:spTree>
    <p:extLst>
      <p:ext uri="{BB962C8B-B14F-4D97-AF65-F5344CB8AC3E}">
        <p14:creationId xmlns:p14="http://schemas.microsoft.com/office/powerpoint/2010/main" val="298429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68A4FD-39E8-45E5-A563-AE6DD7A9A5FA}"/>
              </a:ext>
            </a:extLst>
          </p:cNvPr>
          <p:cNvSpPr>
            <a:spLocks noGrp="1"/>
          </p:cNvSpPr>
          <p:nvPr>
            <p:ph type="title"/>
          </p:nvPr>
        </p:nvSpPr>
        <p:spPr/>
        <p:txBody>
          <a:bodyPr/>
          <a:lstStyle/>
          <a:p>
            <a:r>
              <a:rPr lang="nl-BE" dirty="0"/>
              <a:t>Corona Survivalkit</a:t>
            </a:r>
          </a:p>
        </p:txBody>
      </p:sp>
      <p:sp>
        <p:nvSpPr>
          <p:cNvPr id="3" name="Tijdelijke aanduiding voor tekst 2">
            <a:extLst>
              <a:ext uri="{FF2B5EF4-FFF2-40B4-BE49-F238E27FC236}">
                <a16:creationId xmlns:a16="http://schemas.microsoft.com/office/drawing/2014/main" id="{D6FB363B-13A1-414C-9E43-B781FD0E78B4}"/>
              </a:ext>
            </a:extLst>
          </p:cNvPr>
          <p:cNvSpPr>
            <a:spLocks noGrp="1"/>
          </p:cNvSpPr>
          <p:nvPr>
            <p:ph type="body" idx="1"/>
          </p:nvPr>
        </p:nvSpPr>
        <p:spPr/>
        <p:txBody>
          <a:bodyPr>
            <a:normAutofit/>
          </a:bodyPr>
          <a:lstStyle/>
          <a:p>
            <a:r>
              <a:rPr lang="nl-BE" sz="3200" dirty="0"/>
              <a:t>Kit voor ouders</a:t>
            </a:r>
          </a:p>
        </p:txBody>
      </p:sp>
      <p:sp>
        <p:nvSpPr>
          <p:cNvPr id="4" name="Tijdelijke aanduiding voor voettekst 3">
            <a:extLst>
              <a:ext uri="{FF2B5EF4-FFF2-40B4-BE49-F238E27FC236}">
                <a16:creationId xmlns:a16="http://schemas.microsoft.com/office/drawing/2014/main" id="{27980841-3C60-4CB7-A7E8-B929DFFF6AF6}"/>
              </a:ext>
            </a:extLst>
          </p:cNvPr>
          <p:cNvSpPr>
            <a:spLocks noGrp="1"/>
          </p:cNvSpPr>
          <p:nvPr>
            <p:ph type="ftr" sz="quarter" idx="11"/>
          </p:nvPr>
        </p:nvSpPr>
        <p:spPr/>
        <p:txBody>
          <a:bodyPr/>
          <a:lstStyle/>
          <a:p>
            <a:r>
              <a:rPr lang="en-US"/>
              <a:t>CAR Impuls VZW</a:t>
            </a:r>
            <a:endParaRPr lang="en-US" dirty="0"/>
          </a:p>
        </p:txBody>
      </p:sp>
    </p:spTree>
    <p:extLst>
      <p:ext uri="{BB962C8B-B14F-4D97-AF65-F5344CB8AC3E}">
        <p14:creationId xmlns:p14="http://schemas.microsoft.com/office/powerpoint/2010/main" val="2527662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5" name="Rectangle 124">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8"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797816AD-4A05-4C10-B497-2C13C78BF0D2}"/>
              </a:ext>
            </a:extLst>
          </p:cNvPr>
          <p:cNvSpPr>
            <a:spLocks noGrp="1"/>
          </p:cNvSpPr>
          <p:nvPr>
            <p:ph type="title"/>
          </p:nvPr>
        </p:nvSpPr>
        <p:spPr>
          <a:xfrm>
            <a:off x="904877" y="795527"/>
            <a:ext cx="10488547" cy="1190912"/>
          </a:xfrm>
        </p:spPr>
        <p:txBody>
          <a:bodyPr>
            <a:normAutofit/>
          </a:bodyPr>
          <a:lstStyle/>
          <a:p>
            <a:r>
              <a:rPr lang="nl-BE">
                <a:solidFill>
                  <a:schemeClr val="tx2"/>
                </a:solidFill>
              </a:rPr>
              <a:t>Wat als het even wat minder goed gaat?</a:t>
            </a:r>
          </a:p>
        </p:txBody>
      </p:sp>
      <p:sp>
        <p:nvSpPr>
          <p:cNvPr id="150" name="Rectangle 149">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A2DCFE"/>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Afbeelding 79" descr="Afbeeldingsresultaat voor ontspannen in bad">
            <a:extLst>
              <a:ext uri="{FF2B5EF4-FFF2-40B4-BE49-F238E27FC236}">
                <a16:creationId xmlns:a16="http://schemas.microsoft.com/office/drawing/2014/main" id="{862AA174-561F-4234-9F58-E3603E1D674E}"/>
              </a:ext>
            </a:extLst>
          </p:cNvPr>
          <p:cNvPicPr/>
          <p:nvPr/>
        </p:nvPicPr>
        <p:blipFill rotWithShape="1">
          <a:blip r:embed="rId2" cstate="print">
            <a:extLst>
              <a:ext uri="{28A0092B-C50C-407E-A947-70E740481C1C}">
                <a14:useLocalDpi xmlns:a14="http://schemas.microsoft.com/office/drawing/2010/main" val="0"/>
              </a:ext>
            </a:extLst>
          </a:blip>
          <a:srcRect t="10525" r="-3" b="17141"/>
          <a:stretch/>
        </p:blipFill>
        <p:spPr bwMode="auto">
          <a:xfrm>
            <a:off x="1103257" y="2416047"/>
            <a:ext cx="4626864" cy="3346704"/>
          </a:xfrm>
          <a:prstGeom prst="rect">
            <a:avLst/>
          </a:prstGeom>
          <a:noFill/>
          <a:ln w="12700">
            <a:noFill/>
          </a:ln>
        </p:spPr>
      </p:pic>
      <p:sp>
        <p:nvSpPr>
          <p:cNvPr id="3" name="Tijdelijke aanduiding voor inhoud 2">
            <a:extLst>
              <a:ext uri="{FF2B5EF4-FFF2-40B4-BE49-F238E27FC236}">
                <a16:creationId xmlns:a16="http://schemas.microsoft.com/office/drawing/2014/main" id="{D912A8F6-B50A-4FE7-91D9-99DA1E6BE8B0}"/>
              </a:ext>
            </a:extLst>
          </p:cNvPr>
          <p:cNvSpPr>
            <a:spLocks noGrp="1"/>
          </p:cNvSpPr>
          <p:nvPr>
            <p:ph idx="1"/>
          </p:nvPr>
        </p:nvSpPr>
        <p:spPr>
          <a:xfrm>
            <a:off x="6380703" y="2228850"/>
            <a:ext cx="5028928" cy="3699669"/>
          </a:xfrm>
        </p:spPr>
        <p:txBody>
          <a:bodyPr>
            <a:normAutofit/>
          </a:bodyPr>
          <a:lstStyle/>
          <a:p>
            <a:pPr>
              <a:lnSpc>
                <a:spcPct val="110000"/>
              </a:lnSpc>
              <a:buClr>
                <a:srgbClr val="A2DCFE"/>
              </a:buClr>
            </a:pPr>
            <a:r>
              <a:rPr lang="nl-BE" sz="1300" b="1" dirty="0"/>
              <a:t>TIP 4: Probeer rustig te worden</a:t>
            </a:r>
            <a:endParaRPr lang="nl-BE" sz="1300" dirty="0"/>
          </a:p>
          <a:p>
            <a:pPr>
              <a:lnSpc>
                <a:spcPct val="110000"/>
              </a:lnSpc>
              <a:buClr>
                <a:srgbClr val="A2DCFE"/>
              </a:buClr>
            </a:pPr>
            <a:r>
              <a:rPr lang="nl-BE" sz="1300" dirty="0"/>
              <a:t>Wanneer we boos, bang of verdrietig zijn, voelen we ons soms wat raar</a:t>
            </a:r>
          </a:p>
          <a:p>
            <a:pPr>
              <a:lnSpc>
                <a:spcPct val="110000"/>
              </a:lnSpc>
              <a:buClr>
                <a:srgbClr val="A2DCFE"/>
              </a:buClr>
            </a:pPr>
            <a:r>
              <a:rPr lang="nl-BE" sz="1300" dirty="0"/>
              <a:t>Jouw lichaam voelt wat verstijfd aan en we zijn in de war</a:t>
            </a:r>
          </a:p>
          <a:p>
            <a:pPr>
              <a:lnSpc>
                <a:spcPct val="110000"/>
              </a:lnSpc>
              <a:buClr>
                <a:srgbClr val="A2DCFE"/>
              </a:buClr>
            </a:pPr>
            <a:r>
              <a:rPr lang="nl-BE" sz="1300" dirty="0"/>
              <a:t>Als we dit voelen, zijn we gespannen</a:t>
            </a:r>
          </a:p>
          <a:p>
            <a:pPr>
              <a:lnSpc>
                <a:spcPct val="110000"/>
              </a:lnSpc>
              <a:buClr>
                <a:srgbClr val="A2DCFE"/>
              </a:buClr>
            </a:pPr>
            <a:r>
              <a:rPr lang="nl-BE" sz="1300" dirty="0"/>
              <a:t>Om ons terug ontspannen te voelen, moeten we proberen rustig te worden</a:t>
            </a:r>
          </a:p>
          <a:p>
            <a:pPr>
              <a:lnSpc>
                <a:spcPct val="110000"/>
              </a:lnSpc>
              <a:buClr>
                <a:srgbClr val="A2DCFE"/>
              </a:buClr>
            </a:pPr>
            <a:r>
              <a:rPr lang="nl-BE" sz="1300" dirty="0"/>
              <a:t>Hieronder enkele ideetjes om ons terug helemaal goed te voelen</a:t>
            </a:r>
          </a:p>
          <a:p>
            <a:pPr>
              <a:lnSpc>
                <a:spcPct val="110000"/>
              </a:lnSpc>
              <a:buClr>
                <a:srgbClr val="A2DCFE"/>
              </a:buClr>
            </a:pPr>
            <a:r>
              <a:rPr lang="nl-BE" sz="1300" b="1" u="sng" dirty="0"/>
              <a:t>Neem een warm bad of douche</a:t>
            </a:r>
            <a:endParaRPr lang="nl-BE" sz="1300" dirty="0"/>
          </a:p>
          <a:p>
            <a:pPr>
              <a:lnSpc>
                <a:spcPct val="110000"/>
              </a:lnSpc>
              <a:buClr>
                <a:srgbClr val="A2DCFE"/>
              </a:buClr>
            </a:pPr>
            <a:r>
              <a:rPr lang="nl-BE" sz="1300" dirty="0"/>
              <a:t>Lekker warm water zorgt ervoor dat de spiertjes in ons lichaam weer helemaal rustig en ontspannen zijn</a:t>
            </a:r>
          </a:p>
          <a:p>
            <a:pPr lvl="0">
              <a:lnSpc>
                <a:spcPct val="110000"/>
              </a:lnSpc>
              <a:buClr>
                <a:srgbClr val="A2DCFE"/>
              </a:buClr>
            </a:pPr>
            <a:endParaRPr lang="nl-BE" sz="1300" dirty="0"/>
          </a:p>
        </p:txBody>
      </p:sp>
      <p:sp>
        <p:nvSpPr>
          <p:cNvPr id="4" name="Tijdelijke aanduiding voor voettekst 3">
            <a:extLst>
              <a:ext uri="{FF2B5EF4-FFF2-40B4-BE49-F238E27FC236}">
                <a16:creationId xmlns:a16="http://schemas.microsoft.com/office/drawing/2014/main" id="{7A9A00C6-E688-4C78-9D8F-18C4583F1931}"/>
              </a:ext>
            </a:extLst>
          </p:cNvPr>
          <p:cNvSpPr>
            <a:spLocks noGrp="1"/>
          </p:cNvSpPr>
          <p:nvPr>
            <p:ph type="ftr" sz="quarter" idx="11"/>
          </p:nvPr>
        </p:nvSpPr>
        <p:spPr>
          <a:xfrm>
            <a:off x="804672" y="6227064"/>
            <a:ext cx="10588752" cy="320040"/>
          </a:xfrm>
        </p:spPr>
        <p:txBody>
          <a:bodyPr>
            <a:normAutofit/>
          </a:bodyPr>
          <a:lstStyle/>
          <a:p>
            <a:pPr>
              <a:spcAft>
                <a:spcPts val="600"/>
              </a:spcAft>
            </a:pPr>
            <a:r>
              <a:rPr lang="en-US"/>
              <a:t>CAR Impuls VZW</a:t>
            </a:r>
          </a:p>
        </p:txBody>
      </p:sp>
    </p:spTree>
    <p:extLst>
      <p:ext uri="{BB962C8B-B14F-4D97-AF65-F5344CB8AC3E}">
        <p14:creationId xmlns:p14="http://schemas.microsoft.com/office/powerpoint/2010/main" val="3064825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7" name="Rectangle 85">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87">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9"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797816AD-4A05-4C10-B497-2C13C78BF0D2}"/>
              </a:ext>
            </a:extLst>
          </p:cNvPr>
          <p:cNvSpPr>
            <a:spLocks noGrp="1"/>
          </p:cNvSpPr>
          <p:nvPr>
            <p:ph type="title"/>
          </p:nvPr>
        </p:nvSpPr>
        <p:spPr>
          <a:xfrm>
            <a:off x="904877" y="795527"/>
            <a:ext cx="10488547" cy="1190912"/>
          </a:xfrm>
        </p:spPr>
        <p:txBody>
          <a:bodyPr>
            <a:normAutofit/>
          </a:bodyPr>
          <a:lstStyle/>
          <a:p>
            <a:r>
              <a:rPr lang="nl-BE">
                <a:solidFill>
                  <a:schemeClr val="tx2"/>
                </a:solidFill>
              </a:rPr>
              <a:t>Wat als het even wat minder goed gaat?</a:t>
            </a:r>
          </a:p>
        </p:txBody>
      </p:sp>
      <p:sp>
        <p:nvSpPr>
          <p:cNvPr id="140" name="Rectangle 110">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FFBF7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a:extLst>
              <a:ext uri="{FF2B5EF4-FFF2-40B4-BE49-F238E27FC236}">
                <a16:creationId xmlns:a16="http://schemas.microsoft.com/office/drawing/2014/main" id="{79F8F38C-89B0-467A-AA3D-6C833D54C411}"/>
              </a:ext>
            </a:extLst>
          </p:cNvPr>
          <p:cNvPicPr>
            <a:picLocks noChangeAspect="1"/>
          </p:cNvPicPr>
          <p:nvPr/>
        </p:nvPicPr>
        <p:blipFill rotWithShape="1">
          <a:blip r:embed="rId2"/>
          <a:srcRect t="9178" r="-1" b="30507"/>
          <a:stretch/>
        </p:blipFill>
        <p:spPr>
          <a:xfrm>
            <a:off x="1103257" y="2416047"/>
            <a:ext cx="4626864" cy="3346704"/>
          </a:xfrm>
          <a:prstGeom prst="rect">
            <a:avLst/>
          </a:prstGeom>
          <a:ln w="12700">
            <a:noFill/>
          </a:ln>
        </p:spPr>
      </p:pic>
      <p:sp>
        <p:nvSpPr>
          <p:cNvPr id="3" name="Tijdelijke aanduiding voor inhoud 2">
            <a:extLst>
              <a:ext uri="{FF2B5EF4-FFF2-40B4-BE49-F238E27FC236}">
                <a16:creationId xmlns:a16="http://schemas.microsoft.com/office/drawing/2014/main" id="{D912A8F6-B50A-4FE7-91D9-99DA1E6BE8B0}"/>
              </a:ext>
            </a:extLst>
          </p:cNvPr>
          <p:cNvSpPr>
            <a:spLocks noGrp="1"/>
          </p:cNvSpPr>
          <p:nvPr>
            <p:ph idx="1"/>
          </p:nvPr>
        </p:nvSpPr>
        <p:spPr>
          <a:xfrm>
            <a:off x="6389825" y="1856517"/>
            <a:ext cx="5028928" cy="4590954"/>
          </a:xfrm>
        </p:spPr>
        <p:txBody>
          <a:bodyPr>
            <a:normAutofit/>
          </a:bodyPr>
          <a:lstStyle/>
          <a:p>
            <a:pPr lvl="0">
              <a:lnSpc>
                <a:spcPct val="110000"/>
              </a:lnSpc>
              <a:buClr>
                <a:srgbClr val="FFBF7D"/>
              </a:buClr>
            </a:pPr>
            <a:r>
              <a:rPr lang="nl-BE" sz="1200" b="1" u="sng" dirty="0"/>
              <a:t>Ontspanningsoefeningen</a:t>
            </a:r>
            <a:endParaRPr lang="nl-BE" sz="1200" dirty="0"/>
          </a:p>
          <a:p>
            <a:pPr>
              <a:lnSpc>
                <a:spcPct val="110000"/>
              </a:lnSpc>
              <a:buClr>
                <a:srgbClr val="FFBF7D"/>
              </a:buClr>
            </a:pPr>
            <a:r>
              <a:rPr lang="nl-BE" sz="1200" dirty="0"/>
              <a:t>Deze oefeningen helpen ons na te denken over wat met onze spiertjes te doen</a:t>
            </a:r>
          </a:p>
          <a:p>
            <a:pPr>
              <a:lnSpc>
                <a:spcPct val="110000"/>
              </a:lnSpc>
              <a:buClr>
                <a:srgbClr val="FFBF7D"/>
              </a:buClr>
            </a:pPr>
            <a:r>
              <a:rPr lang="nl-BE" sz="1200" dirty="0"/>
              <a:t>Zo worden we terug de baas over ons lichaam en is er terug wat plaats in ons hoofd.</a:t>
            </a:r>
          </a:p>
          <a:p>
            <a:pPr>
              <a:lnSpc>
                <a:spcPct val="110000"/>
              </a:lnSpc>
              <a:buClr>
                <a:srgbClr val="FFBF7D"/>
              </a:buClr>
            </a:pPr>
            <a:r>
              <a:rPr lang="nl-BE" sz="1200" dirty="0"/>
              <a:t>Als het goed weer is, kan je deze oefeningen ook buiten in de tuin doen</a:t>
            </a:r>
          </a:p>
          <a:p>
            <a:pPr>
              <a:lnSpc>
                <a:spcPct val="110000"/>
              </a:lnSpc>
              <a:buClr>
                <a:srgbClr val="FFBF7D"/>
              </a:buClr>
            </a:pPr>
            <a:r>
              <a:rPr lang="nl-BE" sz="1200" u="sng" dirty="0"/>
              <a:t>OEFENING 1</a:t>
            </a:r>
            <a:endParaRPr lang="nl-BE" sz="1200" dirty="0"/>
          </a:p>
          <a:p>
            <a:pPr lvl="0">
              <a:lnSpc>
                <a:spcPct val="110000"/>
              </a:lnSpc>
              <a:buClr>
                <a:srgbClr val="FFBF7D"/>
              </a:buClr>
            </a:pPr>
            <a:r>
              <a:rPr lang="nl-BE" sz="1200" dirty="0"/>
              <a:t>Sluit je ogen en tel rustig tot 10</a:t>
            </a:r>
          </a:p>
          <a:p>
            <a:pPr lvl="0">
              <a:lnSpc>
                <a:spcPct val="110000"/>
              </a:lnSpc>
              <a:buClr>
                <a:srgbClr val="FFBF7D"/>
              </a:buClr>
            </a:pPr>
            <a:r>
              <a:rPr lang="nl-BE" sz="1200" dirty="0"/>
              <a:t>Adem diep in en uit en maak je zo groot mogelijk</a:t>
            </a:r>
          </a:p>
          <a:p>
            <a:pPr lvl="0">
              <a:lnSpc>
                <a:spcPct val="110000"/>
              </a:lnSpc>
              <a:buClr>
                <a:srgbClr val="FFBF7D"/>
              </a:buClr>
            </a:pPr>
            <a:r>
              <a:rPr lang="nl-BE" sz="1200" dirty="0"/>
              <a:t>Maak van jezelf een pakje (maak je klein) en pak jezelf ook vrolijk uit (spring recht)</a:t>
            </a:r>
          </a:p>
          <a:p>
            <a:pPr lvl="0">
              <a:lnSpc>
                <a:spcPct val="110000"/>
              </a:lnSpc>
              <a:buClr>
                <a:srgbClr val="FFBF7D"/>
              </a:buClr>
            </a:pPr>
            <a:r>
              <a:rPr lang="nl-BE" sz="1200" dirty="0"/>
              <a:t>Doe je ogen dicht en stel je een fijne plek voor (ergens waar je graag bent)</a:t>
            </a:r>
          </a:p>
          <a:p>
            <a:pPr lvl="0">
              <a:lnSpc>
                <a:spcPct val="110000"/>
              </a:lnSpc>
              <a:buClr>
                <a:srgbClr val="FFBF7D"/>
              </a:buClr>
            </a:pPr>
            <a:r>
              <a:rPr lang="nl-BE" sz="1200" dirty="0"/>
              <a:t>Maak vuisten en laat ze los</a:t>
            </a:r>
          </a:p>
          <a:p>
            <a:pPr lvl="0">
              <a:lnSpc>
                <a:spcPct val="110000"/>
              </a:lnSpc>
              <a:buClr>
                <a:srgbClr val="FFBF7D"/>
              </a:buClr>
            </a:pPr>
            <a:r>
              <a:rPr lang="nl-BE" sz="1200" dirty="0"/>
              <a:t>Denk aan 5 dingen die je leuk vindt</a:t>
            </a:r>
          </a:p>
          <a:p>
            <a:pPr lvl="0">
              <a:lnSpc>
                <a:spcPct val="110000"/>
              </a:lnSpc>
              <a:buClr>
                <a:srgbClr val="FFBF7D"/>
              </a:buClr>
            </a:pPr>
            <a:endParaRPr lang="nl-BE" sz="900" dirty="0"/>
          </a:p>
        </p:txBody>
      </p:sp>
      <p:sp>
        <p:nvSpPr>
          <p:cNvPr id="4" name="Tijdelijke aanduiding voor voettekst 3">
            <a:extLst>
              <a:ext uri="{FF2B5EF4-FFF2-40B4-BE49-F238E27FC236}">
                <a16:creationId xmlns:a16="http://schemas.microsoft.com/office/drawing/2014/main" id="{7A9A00C6-E688-4C78-9D8F-18C4583F1931}"/>
              </a:ext>
            </a:extLst>
          </p:cNvPr>
          <p:cNvSpPr>
            <a:spLocks noGrp="1"/>
          </p:cNvSpPr>
          <p:nvPr>
            <p:ph type="ftr" sz="quarter" idx="11"/>
          </p:nvPr>
        </p:nvSpPr>
        <p:spPr>
          <a:xfrm>
            <a:off x="804672" y="6227064"/>
            <a:ext cx="10588752" cy="320040"/>
          </a:xfrm>
        </p:spPr>
        <p:txBody>
          <a:bodyPr>
            <a:normAutofit/>
          </a:bodyPr>
          <a:lstStyle/>
          <a:p>
            <a:pPr>
              <a:spcAft>
                <a:spcPts val="600"/>
              </a:spcAft>
            </a:pPr>
            <a:r>
              <a:rPr lang="en-US"/>
              <a:t>CAR Impuls VZW</a:t>
            </a:r>
          </a:p>
        </p:txBody>
      </p:sp>
    </p:spTree>
    <p:extLst>
      <p:ext uri="{BB962C8B-B14F-4D97-AF65-F5344CB8AC3E}">
        <p14:creationId xmlns:p14="http://schemas.microsoft.com/office/powerpoint/2010/main" val="2256912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a16="http://schemas.microsoft.com/office/drawing/2014/main" id="{79246B4F-CEC3-442B-92D8-BD098634F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65FBD374-0821-4540-A9E6-6DE9419C02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9" name="Freeform 5">
              <a:extLst>
                <a:ext uri="{FF2B5EF4-FFF2-40B4-BE49-F238E27FC236}">
                  <a16:creationId xmlns:a16="http://schemas.microsoft.com/office/drawing/2014/main" id="{A27E7C5F-F207-4F84-B0E4-B9A900800B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6">
              <a:extLst>
                <a:ext uri="{FF2B5EF4-FFF2-40B4-BE49-F238E27FC236}">
                  <a16:creationId xmlns:a16="http://schemas.microsoft.com/office/drawing/2014/main" id="{93C59A31-3A05-4470-A4AB-B9FDE6AFFB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Freeform 7">
              <a:extLst>
                <a:ext uri="{FF2B5EF4-FFF2-40B4-BE49-F238E27FC236}">
                  <a16:creationId xmlns:a16="http://schemas.microsoft.com/office/drawing/2014/main" id="{003BBC92-CD5E-43E2-92E3-416F7222D4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8">
              <a:extLst>
                <a:ext uri="{FF2B5EF4-FFF2-40B4-BE49-F238E27FC236}">
                  <a16:creationId xmlns:a16="http://schemas.microsoft.com/office/drawing/2014/main" id="{5E9E24BF-C2A3-420A-B4A9-BCEEC2BF6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9">
              <a:extLst>
                <a:ext uri="{FF2B5EF4-FFF2-40B4-BE49-F238E27FC236}">
                  <a16:creationId xmlns:a16="http://schemas.microsoft.com/office/drawing/2014/main" id="{14E9C41A-D496-46F5-BA6B-9C0BDA5137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10">
              <a:extLst>
                <a:ext uri="{FF2B5EF4-FFF2-40B4-BE49-F238E27FC236}">
                  <a16:creationId xmlns:a16="http://schemas.microsoft.com/office/drawing/2014/main" id="{B2705B6A-ECD1-438B-87EB-5185A04350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Freeform 11">
              <a:extLst>
                <a:ext uri="{FF2B5EF4-FFF2-40B4-BE49-F238E27FC236}">
                  <a16:creationId xmlns:a16="http://schemas.microsoft.com/office/drawing/2014/main" id="{960DF715-F99A-4519-818B-5C8496A168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12">
              <a:extLst>
                <a:ext uri="{FF2B5EF4-FFF2-40B4-BE49-F238E27FC236}">
                  <a16:creationId xmlns:a16="http://schemas.microsoft.com/office/drawing/2014/main" id="{35A62970-D2C4-4E38-BBD1-3F5865C356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13">
              <a:extLst>
                <a:ext uri="{FF2B5EF4-FFF2-40B4-BE49-F238E27FC236}">
                  <a16:creationId xmlns:a16="http://schemas.microsoft.com/office/drawing/2014/main" id="{EB000C85-44EE-4A15-8A65-5A82B5E549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14">
              <a:extLst>
                <a:ext uri="{FF2B5EF4-FFF2-40B4-BE49-F238E27FC236}">
                  <a16:creationId xmlns:a16="http://schemas.microsoft.com/office/drawing/2014/main" id="{BEA52102-0A7F-446C-A8D4-0BFBDC5B39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15">
              <a:extLst>
                <a:ext uri="{FF2B5EF4-FFF2-40B4-BE49-F238E27FC236}">
                  <a16:creationId xmlns:a16="http://schemas.microsoft.com/office/drawing/2014/main" id="{204729B9-8342-4FAA-91AA-6C7916497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16">
              <a:extLst>
                <a:ext uri="{FF2B5EF4-FFF2-40B4-BE49-F238E27FC236}">
                  <a16:creationId xmlns:a16="http://schemas.microsoft.com/office/drawing/2014/main" id="{E7C0B72D-EF00-46D8-A0B2-C4A9616E28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Freeform 17">
              <a:extLst>
                <a:ext uri="{FF2B5EF4-FFF2-40B4-BE49-F238E27FC236}">
                  <a16:creationId xmlns:a16="http://schemas.microsoft.com/office/drawing/2014/main" id="{37A87EDA-7C11-4EEC-AF27-FFFD9D9186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Freeform 18">
              <a:extLst>
                <a:ext uri="{FF2B5EF4-FFF2-40B4-BE49-F238E27FC236}">
                  <a16:creationId xmlns:a16="http://schemas.microsoft.com/office/drawing/2014/main" id="{3C73D59B-741F-4B2B-89C9-B9219C378E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Freeform 19">
              <a:extLst>
                <a:ext uri="{FF2B5EF4-FFF2-40B4-BE49-F238E27FC236}">
                  <a16:creationId xmlns:a16="http://schemas.microsoft.com/office/drawing/2014/main" id="{F34FFCC5-A45C-439A-BF42-803BDAD600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Freeform 20">
              <a:extLst>
                <a:ext uri="{FF2B5EF4-FFF2-40B4-BE49-F238E27FC236}">
                  <a16:creationId xmlns:a16="http://schemas.microsoft.com/office/drawing/2014/main" id="{7A826C44-2E68-42C7-8CB3-A73A9224AD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21">
              <a:extLst>
                <a:ext uri="{FF2B5EF4-FFF2-40B4-BE49-F238E27FC236}">
                  <a16:creationId xmlns:a16="http://schemas.microsoft.com/office/drawing/2014/main" id="{3ECF0188-197C-4CC5-926D-417ECCDA27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Freeform 22">
              <a:extLst>
                <a:ext uri="{FF2B5EF4-FFF2-40B4-BE49-F238E27FC236}">
                  <a16:creationId xmlns:a16="http://schemas.microsoft.com/office/drawing/2014/main" id="{548C91D9-D18F-4379-B47B-144B159C76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Freeform 23">
              <a:extLst>
                <a:ext uri="{FF2B5EF4-FFF2-40B4-BE49-F238E27FC236}">
                  <a16:creationId xmlns:a16="http://schemas.microsoft.com/office/drawing/2014/main" id="{3B68FF2F-116D-48CE-8915-5629872C63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Freeform 24">
              <a:extLst>
                <a:ext uri="{FF2B5EF4-FFF2-40B4-BE49-F238E27FC236}">
                  <a16:creationId xmlns:a16="http://schemas.microsoft.com/office/drawing/2014/main" id="{E495B9FA-536B-48D1-8282-5F1E51D1C4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25">
              <a:extLst>
                <a:ext uri="{FF2B5EF4-FFF2-40B4-BE49-F238E27FC236}">
                  <a16:creationId xmlns:a16="http://schemas.microsoft.com/office/drawing/2014/main" id="{03604607-25F9-440B-AB2A-38B65645B2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7" name="Afbeelding 6">
            <a:extLst>
              <a:ext uri="{FF2B5EF4-FFF2-40B4-BE49-F238E27FC236}">
                <a16:creationId xmlns:a16="http://schemas.microsoft.com/office/drawing/2014/main" id="{79F8F38C-89B0-467A-AA3D-6C833D54C411}"/>
              </a:ext>
            </a:extLst>
          </p:cNvPr>
          <p:cNvPicPr>
            <a:picLocks noChangeAspect="1"/>
          </p:cNvPicPr>
          <p:nvPr/>
        </p:nvPicPr>
        <p:blipFill rotWithShape="1">
          <a:blip r:embed="rId2"/>
          <a:srcRect l="6184" r="2076" b="-2"/>
          <a:stretch/>
        </p:blipFill>
        <p:spPr>
          <a:xfrm>
            <a:off x="20" y="-1"/>
            <a:ext cx="5246087" cy="6858000"/>
          </a:xfrm>
          <a:prstGeom prst="rect">
            <a:avLst/>
          </a:prstGeom>
          <a:ln w="9525">
            <a:solidFill>
              <a:schemeClr val="tx1">
                <a:alpha val="20000"/>
              </a:schemeClr>
            </a:solidFill>
          </a:ln>
        </p:spPr>
      </p:pic>
      <p:grpSp>
        <p:nvGrpSpPr>
          <p:cNvPr id="141" name="Group 140">
            <a:extLst>
              <a:ext uri="{FF2B5EF4-FFF2-40B4-BE49-F238E27FC236}">
                <a16:creationId xmlns:a16="http://schemas.microsoft.com/office/drawing/2014/main" id="{65989F4E-E386-486E-9C22-DB9E5592CB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42" name="Rectangle 141">
              <a:extLst>
                <a:ext uri="{FF2B5EF4-FFF2-40B4-BE49-F238E27FC236}">
                  <a16:creationId xmlns:a16="http://schemas.microsoft.com/office/drawing/2014/main" id="{A89D1164-9929-4921-BBBB-874016220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Isosceles Triangle 22">
              <a:extLst>
                <a:ext uri="{FF2B5EF4-FFF2-40B4-BE49-F238E27FC236}">
                  <a16:creationId xmlns:a16="http://schemas.microsoft.com/office/drawing/2014/main" id="{B075D074-74F5-4AF6-BD57-3FA04CA127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AB10B3EF-C0DF-4ACD-86A9-A0CC0FE20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797816AD-4A05-4C10-B497-2C13C78BF0D2}"/>
              </a:ext>
            </a:extLst>
          </p:cNvPr>
          <p:cNvSpPr>
            <a:spLocks noGrp="1"/>
          </p:cNvSpPr>
          <p:nvPr>
            <p:ph type="title"/>
          </p:nvPr>
        </p:nvSpPr>
        <p:spPr>
          <a:xfrm>
            <a:off x="888631" y="2358391"/>
            <a:ext cx="3498979" cy="2453676"/>
          </a:xfrm>
        </p:spPr>
        <p:txBody>
          <a:bodyPr>
            <a:normAutofit/>
          </a:bodyPr>
          <a:lstStyle/>
          <a:p>
            <a:r>
              <a:rPr lang="nl-BE" sz="3700" dirty="0"/>
              <a:t>Wat als het even wat minder goed gaat?</a:t>
            </a:r>
          </a:p>
        </p:txBody>
      </p:sp>
      <p:sp>
        <p:nvSpPr>
          <p:cNvPr id="3" name="Tijdelijke aanduiding voor inhoud 2">
            <a:extLst>
              <a:ext uri="{FF2B5EF4-FFF2-40B4-BE49-F238E27FC236}">
                <a16:creationId xmlns:a16="http://schemas.microsoft.com/office/drawing/2014/main" id="{D912A8F6-B50A-4FE7-91D9-99DA1E6BE8B0}"/>
              </a:ext>
            </a:extLst>
          </p:cNvPr>
          <p:cNvSpPr>
            <a:spLocks noGrp="1"/>
          </p:cNvSpPr>
          <p:nvPr>
            <p:ph idx="1"/>
          </p:nvPr>
        </p:nvSpPr>
        <p:spPr>
          <a:xfrm>
            <a:off x="6079808" y="803186"/>
            <a:ext cx="5320512" cy="5248622"/>
          </a:xfrm>
        </p:spPr>
        <p:txBody>
          <a:bodyPr>
            <a:normAutofit/>
          </a:bodyPr>
          <a:lstStyle/>
          <a:p>
            <a:pPr>
              <a:lnSpc>
                <a:spcPct val="110000"/>
              </a:lnSpc>
              <a:buClr>
                <a:srgbClr val="FFBF7D"/>
              </a:buClr>
            </a:pPr>
            <a:r>
              <a:rPr lang="nl-BE" sz="1500" u="sng"/>
              <a:t>OEFENING 2</a:t>
            </a:r>
            <a:endParaRPr lang="nl-BE" sz="1500"/>
          </a:p>
          <a:p>
            <a:pPr>
              <a:lnSpc>
                <a:spcPct val="110000"/>
              </a:lnSpc>
              <a:buClr>
                <a:srgbClr val="FFBF7D"/>
              </a:buClr>
            </a:pPr>
            <a:r>
              <a:rPr lang="nl-BE" sz="1500"/>
              <a:t>We gaan lekker languit op onze rug liggen … zorg dat je genoeg ruimte hebt om je heen</a:t>
            </a:r>
          </a:p>
          <a:p>
            <a:pPr lvl="0">
              <a:lnSpc>
                <a:spcPct val="110000"/>
              </a:lnSpc>
              <a:buClr>
                <a:srgbClr val="FFBF7D"/>
              </a:buClr>
            </a:pPr>
            <a:r>
              <a:rPr lang="nl-BE" sz="1500"/>
              <a:t>Duw je hoofd heel hard tegen de grond, alsof je je hoofd in de grond wil duwen, en laat weer los …</a:t>
            </a:r>
          </a:p>
          <a:p>
            <a:pPr lvl="0">
              <a:lnSpc>
                <a:spcPct val="110000"/>
              </a:lnSpc>
              <a:buClr>
                <a:srgbClr val="FFBF7D"/>
              </a:buClr>
            </a:pPr>
            <a:r>
              <a:rPr lang="nl-BE" sz="1500"/>
              <a:t>Knijp je gezicht samen en bijt stevig op je tanden … en laat weer los …</a:t>
            </a:r>
          </a:p>
          <a:p>
            <a:pPr lvl="0">
              <a:lnSpc>
                <a:spcPct val="110000"/>
              </a:lnSpc>
              <a:buClr>
                <a:srgbClr val="FFBF7D"/>
              </a:buClr>
            </a:pPr>
            <a:r>
              <a:rPr lang="nl-BE" sz="1500"/>
              <a:t>Trek je schouders heel hoog op … en laat weer los …</a:t>
            </a:r>
          </a:p>
          <a:p>
            <a:pPr lvl="0">
              <a:lnSpc>
                <a:spcPct val="110000"/>
              </a:lnSpc>
              <a:buClr>
                <a:srgbClr val="FFBF7D"/>
              </a:buClr>
            </a:pPr>
            <a:r>
              <a:rPr lang="nl-BE" sz="1500"/>
              <a:t>Knijp heel hard in je handen … en laat weer los …</a:t>
            </a:r>
          </a:p>
          <a:p>
            <a:pPr lvl="0">
              <a:lnSpc>
                <a:spcPct val="110000"/>
              </a:lnSpc>
              <a:buClr>
                <a:srgbClr val="FFBF7D"/>
              </a:buClr>
            </a:pPr>
            <a:r>
              <a:rPr lang="nl-BE" sz="1500"/>
              <a:t>Duw je benen heel hard tegen de grond … en laat weer los …</a:t>
            </a:r>
          </a:p>
          <a:p>
            <a:pPr lvl="0">
              <a:lnSpc>
                <a:spcPct val="110000"/>
              </a:lnSpc>
              <a:buClr>
                <a:srgbClr val="FFBF7D"/>
              </a:buClr>
            </a:pPr>
            <a:r>
              <a:rPr lang="nl-BE" sz="1500"/>
              <a:t>Duw je tenen zover als je kunt van je weg … en laat weer los …</a:t>
            </a:r>
          </a:p>
          <a:p>
            <a:pPr>
              <a:lnSpc>
                <a:spcPct val="110000"/>
              </a:lnSpc>
              <a:buClr>
                <a:srgbClr val="FFBF7D"/>
              </a:buClr>
            </a:pPr>
            <a:r>
              <a:rPr lang="nl-BE" sz="1500"/>
              <a:t>Doe nu alles tegelijk, hou je adem in en span je helemaal op … en ‘‘</a:t>
            </a:r>
            <a:r>
              <a:rPr lang="nl-BE" sz="1500" err="1"/>
              <a:t>Poeeehhh</a:t>
            </a:r>
            <a:r>
              <a:rPr lang="nl-BE" sz="1500"/>
              <a:t>!!” laat alles los …</a:t>
            </a:r>
          </a:p>
          <a:p>
            <a:pPr lvl="0">
              <a:lnSpc>
                <a:spcPct val="110000"/>
              </a:lnSpc>
              <a:buClr>
                <a:srgbClr val="FFBF7D"/>
              </a:buClr>
            </a:pPr>
            <a:endParaRPr lang="nl-BE" sz="1500"/>
          </a:p>
        </p:txBody>
      </p:sp>
      <p:sp>
        <p:nvSpPr>
          <p:cNvPr id="4" name="Tijdelijke aanduiding voor voettekst 3">
            <a:extLst>
              <a:ext uri="{FF2B5EF4-FFF2-40B4-BE49-F238E27FC236}">
                <a16:creationId xmlns:a16="http://schemas.microsoft.com/office/drawing/2014/main" id="{7A9A00C6-E688-4C78-9D8F-18C4583F1931}"/>
              </a:ext>
            </a:extLst>
          </p:cNvPr>
          <p:cNvSpPr>
            <a:spLocks noGrp="1"/>
          </p:cNvSpPr>
          <p:nvPr>
            <p:ph type="ftr" sz="quarter" idx="11"/>
          </p:nvPr>
        </p:nvSpPr>
        <p:spPr>
          <a:xfrm>
            <a:off x="6091480" y="6227064"/>
            <a:ext cx="5301944" cy="320040"/>
          </a:xfrm>
        </p:spPr>
        <p:txBody>
          <a:bodyPr>
            <a:normAutofit/>
          </a:bodyPr>
          <a:lstStyle/>
          <a:p>
            <a:pPr>
              <a:spcAft>
                <a:spcPts val="600"/>
              </a:spcAft>
            </a:pPr>
            <a:r>
              <a:rPr lang="en-US" dirty="0"/>
              <a:t>CAR </a:t>
            </a:r>
            <a:r>
              <a:rPr lang="en-US" dirty="0" err="1"/>
              <a:t>Impuls</a:t>
            </a:r>
            <a:r>
              <a:rPr lang="en-US" dirty="0"/>
              <a:t> VZW</a:t>
            </a:r>
          </a:p>
        </p:txBody>
      </p:sp>
    </p:spTree>
    <p:extLst>
      <p:ext uri="{BB962C8B-B14F-4D97-AF65-F5344CB8AC3E}">
        <p14:creationId xmlns:p14="http://schemas.microsoft.com/office/powerpoint/2010/main" val="2589940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0F21AEA-57E7-478E-AF43-AB2FC841F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75B466EC-DCA4-497B-ADC6-2FD9CBDFD3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4" name="Freeform 5">
              <a:extLst>
                <a:ext uri="{FF2B5EF4-FFF2-40B4-BE49-F238E27FC236}">
                  <a16:creationId xmlns:a16="http://schemas.microsoft.com/office/drawing/2014/main" id="{45609FA5-C2C9-416D-890D-6F6110B7F3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6">
              <a:extLst>
                <a:ext uri="{FF2B5EF4-FFF2-40B4-BE49-F238E27FC236}">
                  <a16:creationId xmlns:a16="http://schemas.microsoft.com/office/drawing/2014/main" id="{37B8C674-C635-4D8A-9FAB-F05E63939E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7">
              <a:extLst>
                <a:ext uri="{FF2B5EF4-FFF2-40B4-BE49-F238E27FC236}">
                  <a16:creationId xmlns:a16="http://schemas.microsoft.com/office/drawing/2014/main" id="{C2FDB9A6-669C-40CB-87C7-97924A5BD5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8">
              <a:extLst>
                <a:ext uri="{FF2B5EF4-FFF2-40B4-BE49-F238E27FC236}">
                  <a16:creationId xmlns:a16="http://schemas.microsoft.com/office/drawing/2014/main" id="{521AC643-CB4D-4F5A-86E5-C223BE3F1B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9">
              <a:extLst>
                <a:ext uri="{FF2B5EF4-FFF2-40B4-BE49-F238E27FC236}">
                  <a16:creationId xmlns:a16="http://schemas.microsoft.com/office/drawing/2014/main" id="{DAE95864-CA74-4B2D-8E88-F73D46E007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0">
              <a:extLst>
                <a:ext uri="{FF2B5EF4-FFF2-40B4-BE49-F238E27FC236}">
                  <a16:creationId xmlns:a16="http://schemas.microsoft.com/office/drawing/2014/main" id="{F46E0D51-77C9-44E3-A15B-2BB3D376AD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1">
              <a:extLst>
                <a:ext uri="{FF2B5EF4-FFF2-40B4-BE49-F238E27FC236}">
                  <a16:creationId xmlns:a16="http://schemas.microsoft.com/office/drawing/2014/main" id="{283D97A2-376B-48DB-91A9-4B24BACBE9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2">
              <a:extLst>
                <a:ext uri="{FF2B5EF4-FFF2-40B4-BE49-F238E27FC236}">
                  <a16:creationId xmlns:a16="http://schemas.microsoft.com/office/drawing/2014/main" id="{1D76E5AF-1DD6-47DD-B9C8-CDF462942B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3">
              <a:extLst>
                <a:ext uri="{FF2B5EF4-FFF2-40B4-BE49-F238E27FC236}">
                  <a16:creationId xmlns:a16="http://schemas.microsoft.com/office/drawing/2014/main" id="{D4A2BF2F-2AF2-4F53-A15A-EF948787D1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4">
              <a:extLst>
                <a:ext uri="{FF2B5EF4-FFF2-40B4-BE49-F238E27FC236}">
                  <a16:creationId xmlns:a16="http://schemas.microsoft.com/office/drawing/2014/main" id="{80BB3D11-0AAD-4552-A768-6B43C8DA4F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5">
              <a:extLst>
                <a:ext uri="{FF2B5EF4-FFF2-40B4-BE49-F238E27FC236}">
                  <a16:creationId xmlns:a16="http://schemas.microsoft.com/office/drawing/2014/main" id="{ECB66567-FE7B-4E2E-913B-91427FEE65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6">
              <a:extLst>
                <a:ext uri="{FF2B5EF4-FFF2-40B4-BE49-F238E27FC236}">
                  <a16:creationId xmlns:a16="http://schemas.microsoft.com/office/drawing/2014/main" id="{C39FA8FA-0C33-478A-A1B2-76FFFB62B4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7">
              <a:extLst>
                <a:ext uri="{FF2B5EF4-FFF2-40B4-BE49-F238E27FC236}">
                  <a16:creationId xmlns:a16="http://schemas.microsoft.com/office/drawing/2014/main" id="{AF7A05E2-F97C-444D-997E-52F65E82C6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8">
              <a:extLst>
                <a:ext uri="{FF2B5EF4-FFF2-40B4-BE49-F238E27FC236}">
                  <a16:creationId xmlns:a16="http://schemas.microsoft.com/office/drawing/2014/main" id="{C5BD11D6-96C5-4152-9766-B51D3B7FCD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9">
              <a:extLst>
                <a:ext uri="{FF2B5EF4-FFF2-40B4-BE49-F238E27FC236}">
                  <a16:creationId xmlns:a16="http://schemas.microsoft.com/office/drawing/2014/main" id="{A23F3B88-4AA2-4CA3-9162-A235865BC3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0">
              <a:extLst>
                <a:ext uri="{FF2B5EF4-FFF2-40B4-BE49-F238E27FC236}">
                  <a16:creationId xmlns:a16="http://schemas.microsoft.com/office/drawing/2014/main" id="{949C412E-0973-438A-8206-EC08DC0D4A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1">
              <a:extLst>
                <a:ext uri="{FF2B5EF4-FFF2-40B4-BE49-F238E27FC236}">
                  <a16:creationId xmlns:a16="http://schemas.microsoft.com/office/drawing/2014/main" id="{2A7D18B9-0BA5-4D24-8EA4-16E7D75C8E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2">
              <a:extLst>
                <a:ext uri="{FF2B5EF4-FFF2-40B4-BE49-F238E27FC236}">
                  <a16:creationId xmlns:a16="http://schemas.microsoft.com/office/drawing/2014/main" id="{6B705E05-4BBF-437A-8B17-191C918702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23">
              <a:extLst>
                <a:ext uri="{FF2B5EF4-FFF2-40B4-BE49-F238E27FC236}">
                  <a16:creationId xmlns:a16="http://schemas.microsoft.com/office/drawing/2014/main" id="{86E407D4-1D4C-4226-96F3-F7700BCB6A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24">
              <a:extLst>
                <a:ext uri="{FF2B5EF4-FFF2-40B4-BE49-F238E27FC236}">
                  <a16:creationId xmlns:a16="http://schemas.microsoft.com/office/drawing/2014/main" id="{F89E5D39-D3C1-4846-B010-51F49EC498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25">
              <a:extLst>
                <a:ext uri="{FF2B5EF4-FFF2-40B4-BE49-F238E27FC236}">
                  <a16:creationId xmlns:a16="http://schemas.microsoft.com/office/drawing/2014/main" id="{99B00BC9-9F78-4BFC-8464-A866A30CBA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6" name="Group 45">
            <a:extLst>
              <a:ext uri="{FF2B5EF4-FFF2-40B4-BE49-F238E27FC236}">
                <a16:creationId xmlns:a16="http://schemas.microsoft.com/office/drawing/2014/main" id="{EE8F4B49-0EA1-4FC6-9E48-72204630E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47" name="Rectangle 46">
              <a:extLst>
                <a:ext uri="{FF2B5EF4-FFF2-40B4-BE49-F238E27FC236}">
                  <a16:creationId xmlns:a16="http://schemas.microsoft.com/office/drawing/2014/main" id="{2E64A03F-C92C-4E25-B7AE-CA766A18A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22">
              <a:extLst>
                <a:ext uri="{FF2B5EF4-FFF2-40B4-BE49-F238E27FC236}">
                  <a16:creationId xmlns:a16="http://schemas.microsoft.com/office/drawing/2014/main" id="{2607715A-7740-4986-8FEE-2E7272DE6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22BCD06-E4B2-444A-AEB3-23B77ABA1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797816AD-4A05-4C10-B497-2C13C78BF0D2}"/>
              </a:ext>
            </a:extLst>
          </p:cNvPr>
          <p:cNvSpPr>
            <a:spLocks noGrp="1"/>
          </p:cNvSpPr>
          <p:nvPr>
            <p:ph type="title"/>
          </p:nvPr>
        </p:nvSpPr>
        <p:spPr>
          <a:xfrm>
            <a:off x="888631" y="2358391"/>
            <a:ext cx="3498979" cy="2453676"/>
          </a:xfrm>
        </p:spPr>
        <p:txBody>
          <a:bodyPr>
            <a:normAutofit/>
          </a:bodyPr>
          <a:lstStyle/>
          <a:p>
            <a:r>
              <a:rPr lang="nl-BE" sz="3700" dirty="0"/>
              <a:t>Wat als het even wat minder goed gaat?</a:t>
            </a:r>
          </a:p>
        </p:txBody>
      </p:sp>
      <p:sp useBgFill="1">
        <p:nvSpPr>
          <p:cNvPr id="51" name="Rectangle 50">
            <a:extLst>
              <a:ext uri="{FF2B5EF4-FFF2-40B4-BE49-F238E27FC236}">
                <a16:creationId xmlns:a16="http://schemas.microsoft.com/office/drawing/2014/main" id="{3B17968E-D407-428A-A8C9-99834F337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2017" y="803186"/>
            <a:ext cx="6272263" cy="297831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 name="Tijdelijke aanduiding voor inhoud 2">
            <a:extLst>
              <a:ext uri="{FF2B5EF4-FFF2-40B4-BE49-F238E27FC236}">
                <a16:creationId xmlns:a16="http://schemas.microsoft.com/office/drawing/2014/main" id="{D912A8F6-B50A-4FE7-91D9-99DA1E6BE8B0}"/>
              </a:ext>
            </a:extLst>
          </p:cNvPr>
          <p:cNvSpPr>
            <a:spLocks noGrp="1"/>
          </p:cNvSpPr>
          <p:nvPr>
            <p:ph idx="1"/>
          </p:nvPr>
        </p:nvSpPr>
        <p:spPr>
          <a:xfrm>
            <a:off x="5099611" y="310896"/>
            <a:ext cx="6281873" cy="5486657"/>
          </a:xfrm>
        </p:spPr>
        <p:txBody>
          <a:bodyPr>
            <a:normAutofit/>
          </a:bodyPr>
          <a:lstStyle/>
          <a:p>
            <a:pPr marL="0" lvl="0" indent="0">
              <a:buNone/>
            </a:pPr>
            <a:r>
              <a:rPr lang="nl-BE" b="1" u="sng" dirty="0"/>
              <a:t>Luister muziek</a:t>
            </a:r>
            <a:endParaRPr lang="nl-BE" dirty="0"/>
          </a:p>
          <a:p>
            <a:r>
              <a:rPr lang="nl-BE" dirty="0"/>
              <a:t>Luister naar jouw favoriete liedjes</a:t>
            </a:r>
          </a:p>
          <a:p>
            <a:r>
              <a:rPr lang="nl-BE" dirty="0"/>
              <a:t>Je kan eens gek doen op de muziek en grappige danspasjes verzinnen</a:t>
            </a:r>
          </a:p>
          <a:p>
            <a:r>
              <a:rPr lang="nl-BE" dirty="0"/>
              <a:t>Deze danspasjes kan je ook filmen en doorsturen naar familie die je momenteel niet kan bezoeken maar wel mist. Zo maak je hen ook blij</a:t>
            </a:r>
          </a:p>
          <a:p>
            <a:pPr lvl="0"/>
            <a:endParaRPr lang="nl-BE" dirty="0"/>
          </a:p>
        </p:txBody>
      </p:sp>
      <p:sp>
        <p:nvSpPr>
          <p:cNvPr id="4" name="Tijdelijke aanduiding voor voettekst 3">
            <a:extLst>
              <a:ext uri="{FF2B5EF4-FFF2-40B4-BE49-F238E27FC236}">
                <a16:creationId xmlns:a16="http://schemas.microsoft.com/office/drawing/2014/main" id="{7A9A00C6-E688-4C78-9D8F-18C4583F1931}"/>
              </a:ext>
            </a:extLst>
          </p:cNvPr>
          <p:cNvSpPr>
            <a:spLocks noGrp="1"/>
          </p:cNvSpPr>
          <p:nvPr>
            <p:ph type="ftr" sz="quarter" idx="11"/>
          </p:nvPr>
        </p:nvSpPr>
        <p:spPr>
          <a:xfrm>
            <a:off x="804672" y="6227064"/>
            <a:ext cx="10588752" cy="320040"/>
          </a:xfrm>
        </p:spPr>
        <p:txBody>
          <a:bodyPr>
            <a:normAutofit/>
          </a:bodyPr>
          <a:lstStyle/>
          <a:p>
            <a:pPr>
              <a:spcAft>
                <a:spcPts val="600"/>
              </a:spcAft>
            </a:pPr>
            <a:r>
              <a:rPr lang="en-US"/>
              <a:t>CAR Impuls VZW</a:t>
            </a:r>
          </a:p>
        </p:txBody>
      </p:sp>
      <p:pic>
        <p:nvPicPr>
          <p:cNvPr id="5" name="Afbeelding 4">
            <a:extLst>
              <a:ext uri="{FF2B5EF4-FFF2-40B4-BE49-F238E27FC236}">
                <a16:creationId xmlns:a16="http://schemas.microsoft.com/office/drawing/2014/main" id="{180541EC-AB6A-48F8-9559-9FD48C042B96}"/>
              </a:ext>
            </a:extLst>
          </p:cNvPr>
          <p:cNvPicPr>
            <a:picLocks noChangeAspect="1"/>
          </p:cNvPicPr>
          <p:nvPr/>
        </p:nvPicPr>
        <p:blipFill>
          <a:blip r:embed="rId2"/>
          <a:stretch>
            <a:fillRect/>
          </a:stretch>
        </p:blipFill>
        <p:spPr>
          <a:xfrm>
            <a:off x="7056302" y="4298570"/>
            <a:ext cx="2220085" cy="2220085"/>
          </a:xfrm>
          <a:prstGeom prst="rect">
            <a:avLst/>
          </a:prstGeom>
        </p:spPr>
      </p:pic>
    </p:spTree>
    <p:extLst>
      <p:ext uri="{BB962C8B-B14F-4D97-AF65-F5344CB8AC3E}">
        <p14:creationId xmlns:p14="http://schemas.microsoft.com/office/powerpoint/2010/main" val="3463037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0F21AEA-57E7-478E-AF43-AB2FC841F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75B466EC-DCA4-497B-ADC6-2FD9CBDFD3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4" name="Freeform 5">
              <a:extLst>
                <a:ext uri="{FF2B5EF4-FFF2-40B4-BE49-F238E27FC236}">
                  <a16:creationId xmlns:a16="http://schemas.microsoft.com/office/drawing/2014/main" id="{45609FA5-C2C9-416D-890D-6F6110B7F3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6">
              <a:extLst>
                <a:ext uri="{FF2B5EF4-FFF2-40B4-BE49-F238E27FC236}">
                  <a16:creationId xmlns:a16="http://schemas.microsoft.com/office/drawing/2014/main" id="{37B8C674-C635-4D8A-9FAB-F05E63939E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7">
              <a:extLst>
                <a:ext uri="{FF2B5EF4-FFF2-40B4-BE49-F238E27FC236}">
                  <a16:creationId xmlns:a16="http://schemas.microsoft.com/office/drawing/2014/main" id="{C2FDB9A6-669C-40CB-87C7-97924A5BD5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8">
              <a:extLst>
                <a:ext uri="{FF2B5EF4-FFF2-40B4-BE49-F238E27FC236}">
                  <a16:creationId xmlns:a16="http://schemas.microsoft.com/office/drawing/2014/main" id="{521AC643-CB4D-4F5A-86E5-C223BE3F1B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9">
              <a:extLst>
                <a:ext uri="{FF2B5EF4-FFF2-40B4-BE49-F238E27FC236}">
                  <a16:creationId xmlns:a16="http://schemas.microsoft.com/office/drawing/2014/main" id="{DAE95864-CA74-4B2D-8E88-F73D46E007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0">
              <a:extLst>
                <a:ext uri="{FF2B5EF4-FFF2-40B4-BE49-F238E27FC236}">
                  <a16:creationId xmlns:a16="http://schemas.microsoft.com/office/drawing/2014/main" id="{F46E0D51-77C9-44E3-A15B-2BB3D376AD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1">
              <a:extLst>
                <a:ext uri="{FF2B5EF4-FFF2-40B4-BE49-F238E27FC236}">
                  <a16:creationId xmlns:a16="http://schemas.microsoft.com/office/drawing/2014/main" id="{283D97A2-376B-48DB-91A9-4B24BACBE9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2">
              <a:extLst>
                <a:ext uri="{FF2B5EF4-FFF2-40B4-BE49-F238E27FC236}">
                  <a16:creationId xmlns:a16="http://schemas.microsoft.com/office/drawing/2014/main" id="{1D76E5AF-1DD6-47DD-B9C8-CDF462942B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3">
              <a:extLst>
                <a:ext uri="{FF2B5EF4-FFF2-40B4-BE49-F238E27FC236}">
                  <a16:creationId xmlns:a16="http://schemas.microsoft.com/office/drawing/2014/main" id="{D4A2BF2F-2AF2-4F53-A15A-EF948787D1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4">
              <a:extLst>
                <a:ext uri="{FF2B5EF4-FFF2-40B4-BE49-F238E27FC236}">
                  <a16:creationId xmlns:a16="http://schemas.microsoft.com/office/drawing/2014/main" id="{80BB3D11-0AAD-4552-A768-6B43C8DA4F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5">
              <a:extLst>
                <a:ext uri="{FF2B5EF4-FFF2-40B4-BE49-F238E27FC236}">
                  <a16:creationId xmlns:a16="http://schemas.microsoft.com/office/drawing/2014/main" id="{ECB66567-FE7B-4E2E-913B-91427FEE65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6">
              <a:extLst>
                <a:ext uri="{FF2B5EF4-FFF2-40B4-BE49-F238E27FC236}">
                  <a16:creationId xmlns:a16="http://schemas.microsoft.com/office/drawing/2014/main" id="{C39FA8FA-0C33-478A-A1B2-76FFFB62B4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7">
              <a:extLst>
                <a:ext uri="{FF2B5EF4-FFF2-40B4-BE49-F238E27FC236}">
                  <a16:creationId xmlns:a16="http://schemas.microsoft.com/office/drawing/2014/main" id="{AF7A05E2-F97C-444D-997E-52F65E82C6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8">
              <a:extLst>
                <a:ext uri="{FF2B5EF4-FFF2-40B4-BE49-F238E27FC236}">
                  <a16:creationId xmlns:a16="http://schemas.microsoft.com/office/drawing/2014/main" id="{C5BD11D6-96C5-4152-9766-B51D3B7FCD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9">
              <a:extLst>
                <a:ext uri="{FF2B5EF4-FFF2-40B4-BE49-F238E27FC236}">
                  <a16:creationId xmlns:a16="http://schemas.microsoft.com/office/drawing/2014/main" id="{A23F3B88-4AA2-4CA3-9162-A235865BC3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0">
              <a:extLst>
                <a:ext uri="{FF2B5EF4-FFF2-40B4-BE49-F238E27FC236}">
                  <a16:creationId xmlns:a16="http://schemas.microsoft.com/office/drawing/2014/main" id="{949C412E-0973-438A-8206-EC08DC0D4A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1">
              <a:extLst>
                <a:ext uri="{FF2B5EF4-FFF2-40B4-BE49-F238E27FC236}">
                  <a16:creationId xmlns:a16="http://schemas.microsoft.com/office/drawing/2014/main" id="{2A7D18B9-0BA5-4D24-8EA4-16E7D75C8E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2">
              <a:extLst>
                <a:ext uri="{FF2B5EF4-FFF2-40B4-BE49-F238E27FC236}">
                  <a16:creationId xmlns:a16="http://schemas.microsoft.com/office/drawing/2014/main" id="{6B705E05-4BBF-437A-8B17-191C918702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23">
              <a:extLst>
                <a:ext uri="{FF2B5EF4-FFF2-40B4-BE49-F238E27FC236}">
                  <a16:creationId xmlns:a16="http://schemas.microsoft.com/office/drawing/2014/main" id="{86E407D4-1D4C-4226-96F3-F7700BCB6A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24">
              <a:extLst>
                <a:ext uri="{FF2B5EF4-FFF2-40B4-BE49-F238E27FC236}">
                  <a16:creationId xmlns:a16="http://schemas.microsoft.com/office/drawing/2014/main" id="{F89E5D39-D3C1-4846-B010-51F49EC498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25">
              <a:extLst>
                <a:ext uri="{FF2B5EF4-FFF2-40B4-BE49-F238E27FC236}">
                  <a16:creationId xmlns:a16="http://schemas.microsoft.com/office/drawing/2014/main" id="{99B00BC9-9F78-4BFC-8464-A866A30CBA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6" name="Group 45">
            <a:extLst>
              <a:ext uri="{FF2B5EF4-FFF2-40B4-BE49-F238E27FC236}">
                <a16:creationId xmlns:a16="http://schemas.microsoft.com/office/drawing/2014/main" id="{EE8F4B49-0EA1-4FC6-9E48-72204630E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47" name="Rectangle 46">
              <a:extLst>
                <a:ext uri="{FF2B5EF4-FFF2-40B4-BE49-F238E27FC236}">
                  <a16:creationId xmlns:a16="http://schemas.microsoft.com/office/drawing/2014/main" id="{2E64A03F-C92C-4E25-B7AE-CA766A18A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22">
              <a:extLst>
                <a:ext uri="{FF2B5EF4-FFF2-40B4-BE49-F238E27FC236}">
                  <a16:creationId xmlns:a16="http://schemas.microsoft.com/office/drawing/2014/main" id="{2607715A-7740-4986-8FEE-2E7272DE6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22BCD06-E4B2-444A-AEB3-23B77ABA1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797816AD-4A05-4C10-B497-2C13C78BF0D2}"/>
              </a:ext>
            </a:extLst>
          </p:cNvPr>
          <p:cNvSpPr>
            <a:spLocks noGrp="1"/>
          </p:cNvSpPr>
          <p:nvPr>
            <p:ph type="title"/>
          </p:nvPr>
        </p:nvSpPr>
        <p:spPr>
          <a:xfrm>
            <a:off x="888631" y="2358391"/>
            <a:ext cx="3498979" cy="2453676"/>
          </a:xfrm>
        </p:spPr>
        <p:txBody>
          <a:bodyPr>
            <a:normAutofit/>
          </a:bodyPr>
          <a:lstStyle/>
          <a:p>
            <a:r>
              <a:rPr lang="nl-BE" sz="3700" dirty="0"/>
              <a:t>Wat als het even wat minder goed gaat?</a:t>
            </a:r>
          </a:p>
        </p:txBody>
      </p:sp>
      <p:sp useBgFill="1">
        <p:nvSpPr>
          <p:cNvPr id="51" name="Rectangle 50">
            <a:extLst>
              <a:ext uri="{FF2B5EF4-FFF2-40B4-BE49-F238E27FC236}">
                <a16:creationId xmlns:a16="http://schemas.microsoft.com/office/drawing/2014/main" id="{3B17968E-D407-428A-A8C9-99834F337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2017" y="803186"/>
            <a:ext cx="6272263" cy="297831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 name="Tijdelijke aanduiding voor inhoud 2">
            <a:extLst>
              <a:ext uri="{FF2B5EF4-FFF2-40B4-BE49-F238E27FC236}">
                <a16:creationId xmlns:a16="http://schemas.microsoft.com/office/drawing/2014/main" id="{D912A8F6-B50A-4FE7-91D9-99DA1E6BE8B0}"/>
              </a:ext>
            </a:extLst>
          </p:cNvPr>
          <p:cNvSpPr>
            <a:spLocks noGrp="1"/>
          </p:cNvSpPr>
          <p:nvPr>
            <p:ph idx="1"/>
          </p:nvPr>
        </p:nvSpPr>
        <p:spPr>
          <a:xfrm>
            <a:off x="5118447" y="565150"/>
            <a:ext cx="6281873" cy="5486657"/>
          </a:xfrm>
        </p:spPr>
        <p:txBody>
          <a:bodyPr>
            <a:normAutofit/>
          </a:bodyPr>
          <a:lstStyle/>
          <a:p>
            <a:pPr marL="0" lvl="0" indent="0">
              <a:buNone/>
            </a:pPr>
            <a:r>
              <a:rPr lang="nl-BE" b="1" u="sng" dirty="0"/>
              <a:t>Kinderyoga</a:t>
            </a:r>
            <a:endParaRPr lang="nl-BE" dirty="0"/>
          </a:p>
          <a:p>
            <a:r>
              <a:rPr lang="nl-BE" dirty="0"/>
              <a:t>Yoga is een manier om te ontspannen</a:t>
            </a:r>
          </a:p>
          <a:p>
            <a:r>
              <a:rPr lang="nl-BE" dirty="0"/>
              <a:t>Kinderen kunnen dit ook doen maar op een veel leukere manier!</a:t>
            </a:r>
          </a:p>
          <a:p>
            <a:r>
              <a:rPr lang="nl-BE" dirty="0"/>
              <a:t>Je kan het alleen doen of met jouw broer, zus, mama of papa</a:t>
            </a:r>
          </a:p>
          <a:p>
            <a:r>
              <a:rPr lang="nl-BE" dirty="0"/>
              <a:t>Het ziet er soms een beetje gek uit maar ‘</a:t>
            </a:r>
            <a:r>
              <a:rPr lang="nl-BE" dirty="0" err="1"/>
              <a:t>sssht</a:t>
            </a:r>
            <a:r>
              <a:rPr lang="nl-BE" dirty="0"/>
              <a:t>’ niemand kan jullie zien</a:t>
            </a:r>
          </a:p>
          <a:p>
            <a:pPr marL="0" lvl="0" indent="0">
              <a:buNone/>
            </a:pPr>
            <a:endParaRPr lang="nl-BE" dirty="0"/>
          </a:p>
        </p:txBody>
      </p:sp>
      <p:sp>
        <p:nvSpPr>
          <p:cNvPr id="4" name="Tijdelijke aanduiding voor voettekst 3">
            <a:extLst>
              <a:ext uri="{FF2B5EF4-FFF2-40B4-BE49-F238E27FC236}">
                <a16:creationId xmlns:a16="http://schemas.microsoft.com/office/drawing/2014/main" id="{7A9A00C6-E688-4C78-9D8F-18C4583F1931}"/>
              </a:ext>
            </a:extLst>
          </p:cNvPr>
          <p:cNvSpPr>
            <a:spLocks noGrp="1"/>
          </p:cNvSpPr>
          <p:nvPr>
            <p:ph type="ftr" sz="quarter" idx="11"/>
          </p:nvPr>
        </p:nvSpPr>
        <p:spPr>
          <a:xfrm>
            <a:off x="804672" y="6227064"/>
            <a:ext cx="10588752" cy="320040"/>
          </a:xfrm>
        </p:spPr>
        <p:txBody>
          <a:bodyPr>
            <a:normAutofit/>
          </a:bodyPr>
          <a:lstStyle/>
          <a:p>
            <a:pPr>
              <a:spcAft>
                <a:spcPts val="600"/>
              </a:spcAft>
            </a:pPr>
            <a:r>
              <a:rPr lang="en-US"/>
              <a:t>CAR Impuls VZW</a:t>
            </a:r>
          </a:p>
        </p:txBody>
      </p:sp>
    </p:spTree>
    <p:extLst>
      <p:ext uri="{BB962C8B-B14F-4D97-AF65-F5344CB8AC3E}">
        <p14:creationId xmlns:p14="http://schemas.microsoft.com/office/powerpoint/2010/main" val="3164478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0C76587-D1D7-4A62-BC27-12919B1277B5}"/>
              </a:ext>
            </a:extLst>
          </p:cNvPr>
          <p:cNvPicPr/>
          <p:nvPr/>
        </p:nvPicPr>
        <p:blipFill rotWithShape="1">
          <a:blip r:embed="rId2" r:link="rId3" cstate="print">
            <a:extLst>
              <a:ext uri="{28A0092B-C50C-407E-A947-70E740481C1C}">
                <a14:useLocalDpi xmlns:a14="http://schemas.microsoft.com/office/drawing/2010/main" val="0"/>
              </a:ext>
            </a:extLst>
          </a:blip>
          <a:srcRect l="17206" t="9073" r="24874" b="12291"/>
          <a:stretch/>
        </p:blipFill>
        <p:spPr bwMode="auto">
          <a:xfrm rot="5400000">
            <a:off x="507575" y="2145767"/>
            <a:ext cx="2514433" cy="2560320"/>
          </a:xfrm>
          <a:prstGeom prst="rect">
            <a:avLst/>
          </a:prstGeom>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cxnSp>
        <p:nvCxnSpPr>
          <p:cNvPr id="11" name="Straight Connector 10">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852FA5D3-1FA4-4D89-990E-FDF95B3EE47B}"/>
              </a:ext>
            </a:extLst>
          </p:cNvPr>
          <p:cNvPicPr/>
          <p:nvPr/>
        </p:nvPicPr>
        <p:blipFill rotWithShape="1">
          <a:blip r:embed="rId4" r:link="rId5" cstate="print">
            <a:extLst>
              <a:ext uri="{28A0092B-C50C-407E-A947-70E740481C1C}">
                <a14:useLocalDpi xmlns:a14="http://schemas.microsoft.com/office/drawing/2010/main" val="0"/>
              </a:ext>
            </a:extLst>
          </a:blip>
          <a:srcRect l="15427" t="12325" r="25356" b="8435"/>
          <a:stretch/>
        </p:blipFill>
        <p:spPr bwMode="auto">
          <a:xfrm rot="5400000">
            <a:off x="3359219" y="2145767"/>
            <a:ext cx="2551144" cy="2560320"/>
          </a:xfrm>
          <a:prstGeom prst="rect">
            <a:avLst/>
          </a:prstGeom>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cxnSp>
        <p:nvCxnSpPr>
          <p:cNvPr id="13" name="Straight Connector 12">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Afbeelding 2">
            <a:extLst>
              <a:ext uri="{FF2B5EF4-FFF2-40B4-BE49-F238E27FC236}">
                <a16:creationId xmlns:a16="http://schemas.microsoft.com/office/drawing/2014/main" id="{1124CEDA-249A-4CBB-AB80-2C47D640F47E}"/>
              </a:ext>
            </a:extLst>
          </p:cNvPr>
          <p:cNvPicPr/>
          <p:nvPr/>
        </p:nvPicPr>
        <p:blipFill rotWithShape="1">
          <a:blip r:embed="rId6" r:link="rId7" cstate="print">
            <a:extLst>
              <a:ext uri="{28A0092B-C50C-407E-A947-70E740481C1C}">
                <a14:useLocalDpi xmlns:a14="http://schemas.microsoft.com/office/drawing/2010/main" val="0"/>
              </a:ext>
            </a:extLst>
          </a:blip>
          <a:srcRect l="20583" t="11299" r="22922" b="10495"/>
          <a:stretch/>
        </p:blipFill>
        <p:spPr bwMode="auto">
          <a:xfrm rot="5400000">
            <a:off x="6282857" y="2145767"/>
            <a:ext cx="2466057" cy="2560320"/>
          </a:xfrm>
          <a:prstGeom prst="rect">
            <a:avLst/>
          </a:prstGeom>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cxnSp>
        <p:nvCxnSpPr>
          <p:cNvPr id="15" name="Straight Connector 14">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B4F743BC-3AD1-43E8-B818-3BACA1B61422}"/>
              </a:ext>
            </a:extLst>
          </p:cNvPr>
          <p:cNvPicPr/>
          <p:nvPr/>
        </p:nvPicPr>
        <p:blipFill rotWithShape="1">
          <a:blip r:embed="rId8" r:link="rId9" cstate="print">
            <a:extLst>
              <a:ext uri="{28A0092B-C50C-407E-A947-70E740481C1C}">
                <a14:useLocalDpi xmlns:a14="http://schemas.microsoft.com/office/drawing/2010/main" val="0"/>
              </a:ext>
            </a:extLst>
          </a:blip>
          <a:srcRect l="16278" t="8611" r="22249" b="7804"/>
          <a:stretch/>
        </p:blipFill>
        <p:spPr bwMode="auto">
          <a:xfrm rot="5400000">
            <a:off x="9145489" y="2145767"/>
            <a:ext cx="2510665" cy="2560320"/>
          </a:xfrm>
          <a:prstGeom prst="rect">
            <a:avLst/>
          </a:prstGeom>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2" name="Tijdelijke aanduiding voor voettekst 1">
            <a:extLst>
              <a:ext uri="{FF2B5EF4-FFF2-40B4-BE49-F238E27FC236}">
                <a16:creationId xmlns:a16="http://schemas.microsoft.com/office/drawing/2014/main" id="{B2A9D4F2-51F9-4582-AD1D-79A498843C4E}"/>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CAR Impuls VZW</a:t>
            </a:r>
          </a:p>
        </p:txBody>
      </p:sp>
    </p:spTree>
    <p:extLst>
      <p:ext uri="{BB962C8B-B14F-4D97-AF65-F5344CB8AC3E}">
        <p14:creationId xmlns:p14="http://schemas.microsoft.com/office/powerpoint/2010/main" val="858733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sresultaat voor kinderyoga samen">
            <a:extLst>
              <a:ext uri="{FF2B5EF4-FFF2-40B4-BE49-F238E27FC236}">
                <a16:creationId xmlns:a16="http://schemas.microsoft.com/office/drawing/2014/main" id="{328179AC-E0E9-4C3A-A7B8-5DA08B2B080F}"/>
              </a:ext>
            </a:extLst>
          </p:cNvPr>
          <p:cNvPicPr/>
          <p:nvPr/>
        </p:nvPicPr>
        <p:blipFill rotWithShape="1">
          <a:blip r:embed="rId2" cstate="print">
            <a:extLst>
              <a:ext uri="{28A0092B-C50C-407E-A947-70E740481C1C}">
                <a14:useLocalDpi xmlns:a14="http://schemas.microsoft.com/office/drawing/2010/main" val="0"/>
              </a:ext>
            </a:extLst>
          </a:blip>
          <a:srcRect l="11100" r="13900"/>
          <a:stretch/>
        </p:blipFill>
        <p:spPr bwMode="auto">
          <a:xfrm>
            <a:off x="975139"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3" name="Afbeelding 2" descr="Afbeeldingsresultaat voor kinderyoga samen">
            <a:extLst>
              <a:ext uri="{FF2B5EF4-FFF2-40B4-BE49-F238E27FC236}">
                <a16:creationId xmlns:a16="http://schemas.microsoft.com/office/drawing/2014/main" id="{B2C677A4-2644-4368-B31E-69AFC3B06E0B}"/>
              </a:ext>
            </a:extLst>
          </p:cNvPr>
          <p:cNvPicPr/>
          <p:nvPr/>
        </p:nvPicPr>
        <p:blipFill rotWithShape="1">
          <a:blip r:embed="rId3" cstate="print">
            <a:extLst>
              <a:ext uri="{28A0092B-C50C-407E-A947-70E740481C1C}">
                <a14:useLocalDpi xmlns:a14="http://schemas.microsoft.com/office/drawing/2010/main" val="0"/>
              </a:ext>
            </a:extLst>
          </a:blip>
          <a:srcRect l="9929" r="14818" b="-4"/>
          <a:stretch/>
        </p:blipFill>
        <p:spPr bwMode="auto">
          <a:xfrm>
            <a:off x="3585647"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6" name="Afbeelding 5" descr="Afbeeldingsresultaat voor kinderyoga samen">
            <a:extLst>
              <a:ext uri="{FF2B5EF4-FFF2-40B4-BE49-F238E27FC236}">
                <a16:creationId xmlns:a16="http://schemas.microsoft.com/office/drawing/2014/main" id="{21C96517-8321-4EBB-9CC0-55BB26354341}"/>
              </a:ext>
            </a:extLst>
          </p:cNvPr>
          <p:cNvPicPr/>
          <p:nvPr/>
        </p:nvPicPr>
        <p:blipFill rotWithShape="1">
          <a:blip r:embed="rId4" cstate="print">
            <a:extLst>
              <a:ext uri="{28A0092B-C50C-407E-A947-70E740481C1C}">
                <a14:useLocalDpi xmlns:a14="http://schemas.microsoft.com/office/drawing/2010/main" val="0"/>
              </a:ext>
            </a:extLst>
          </a:blip>
          <a:srcRect l="10872" r="14128"/>
          <a:stretch/>
        </p:blipFill>
        <p:spPr bwMode="auto">
          <a:xfrm>
            <a:off x="6196155"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4" name="Afbeelding 3" descr="krijger">
            <a:extLst>
              <a:ext uri="{FF2B5EF4-FFF2-40B4-BE49-F238E27FC236}">
                <a16:creationId xmlns:a16="http://schemas.microsoft.com/office/drawing/2014/main" id="{EEB4CA13-280F-4335-BB09-98B541427907}"/>
              </a:ext>
            </a:extLst>
          </p:cNvPr>
          <p:cNvPicPr/>
          <p:nvPr/>
        </p:nvPicPr>
        <p:blipFill rotWithShape="1">
          <a:blip r:embed="rId5">
            <a:extLst>
              <a:ext uri="{28A0092B-C50C-407E-A947-70E740481C1C}">
                <a14:useLocalDpi xmlns:a14="http://schemas.microsoft.com/office/drawing/2010/main" val="0"/>
              </a:ext>
            </a:extLst>
          </a:blip>
          <a:srcRect/>
          <a:stretch/>
        </p:blipFill>
        <p:spPr bwMode="auto">
          <a:xfrm>
            <a:off x="8806663"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scene3d>
            <a:camera prst="orthographicFront"/>
            <a:lightRig rig="contrasting" dir="t">
              <a:rot lat="0" lon="0" rev="4200000"/>
            </a:lightRig>
          </a:scene3d>
          <a:sp3d prstMaterial="plastic">
            <a:bevelT w="381000" h="114300" prst="relaxedInset"/>
            <a:contourClr>
              <a:srgbClr val="969696"/>
            </a:contourClr>
          </a:sp3d>
        </p:spPr>
      </p:pic>
      <p:sp>
        <p:nvSpPr>
          <p:cNvPr id="2" name="Tijdelijke aanduiding voor voettekst 1">
            <a:extLst>
              <a:ext uri="{FF2B5EF4-FFF2-40B4-BE49-F238E27FC236}">
                <a16:creationId xmlns:a16="http://schemas.microsoft.com/office/drawing/2014/main" id="{40B83E95-DA66-4EA8-BE5E-49F129B5EA75}"/>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CAR Impuls VZW</a:t>
            </a:r>
          </a:p>
        </p:txBody>
      </p:sp>
    </p:spTree>
    <p:extLst>
      <p:ext uri="{BB962C8B-B14F-4D97-AF65-F5344CB8AC3E}">
        <p14:creationId xmlns:p14="http://schemas.microsoft.com/office/powerpoint/2010/main" val="2621391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0F21AEA-57E7-478E-AF43-AB2FC841F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75B466EC-DCA4-497B-ADC6-2FD9CBDFD3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4" name="Freeform 5">
              <a:extLst>
                <a:ext uri="{FF2B5EF4-FFF2-40B4-BE49-F238E27FC236}">
                  <a16:creationId xmlns:a16="http://schemas.microsoft.com/office/drawing/2014/main" id="{45609FA5-C2C9-416D-890D-6F6110B7F3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6">
              <a:extLst>
                <a:ext uri="{FF2B5EF4-FFF2-40B4-BE49-F238E27FC236}">
                  <a16:creationId xmlns:a16="http://schemas.microsoft.com/office/drawing/2014/main" id="{37B8C674-C635-4D8A-9FAB-F05E63939E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7">
              <a:extLst>
                <a:ext uri="{FF2B5EF4-FFF2-40B4-BE49-F238E27FC236}">
                  <a16:creationId xmlns:a16="http://schemas.microsoft.com/office/drawing/2014/main" id="{C2FDB9A6-669C-40CB-87C7-97924A5BD5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8">
              <a:extLst>
                <a:ext uri="{FF2B5EF4-FFF2-40B4-BE49-F238E27FC236}">
                  <a16:creationId xmlns:a16="http://schemas.microsoft.com/office/drawing/2014/main" id="{521AC643-CB4D-4F5A-86E5-C223BE3F1B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9">
              <a:extLst>
                <a:ext uri="{FF2B5EF4-FFF2-40B4-BE49-F238E27FC236}">
                  <a16:creationId xmlns:a16="http://schemas.microsoft.com/office/drawing/2014/main" id="{DAE95864-CA74-4B2D-8E88-F73D46E007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0">
              <a:extLst>
                <a:ext uri="{FF2B5EF4-FFF2-40B4-BE49-F238E27FC236}">
                  <a16:creationId xmlns:a16="http://schemas.microsoft.com/office/drawing/2014/main" id="{F46E0D51-77C9-44E3-A15B-2BB3D376AD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1">
              <a:extLst>
                <a:ext uri="{FF2B5EF4-FFF2-40B4-BE49-F238E27FC236}">
                  <a16:creationId xmlns:a16="http://schemas.microsoft.com/office/drawing/2014/main" id="{283D97A2-376B-48DB-91A9-4B24BACBE9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2">
              <a:extLst>
                <a:ext uri="{FF2B5EF4-FFF2-40B4-BE49-F238E27FC236}">
                  <a16:creationId xmlns:a16="http://schemas.microsoft.com/office/drawing/2014/main" id="{1D76E5AF-1DD6-47DD-B9C8-CDF462942B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3">
              <a:extLst>
                <a:ext uri="{FF2B5EF4-FFF2-40B4-BE49-F238E27FC236}">
                  <a16:creationId xmlns:a16="http://schemas.microsoft.com/office/drawing/2014/main" id="{D4A2BF2F-2AF2-4F53-A15A-EF948787D1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4">
              <a:extLst>
                <a:ext uri="{FF2B5EF4-FFF2-40B4-BE49-F238E27FC236}">
                  <a16:creationId xmlns:a16="http://schemas.microsoft.com/office/drawing/2014/main" id="{80BB3D11-0AAD-4552-A768-6B43C8DA4F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5">
              <a:extLst>
                <a:ext uri="{FF2B5EF4-FFF2-40B4-BE49-F238E27FC236}">
                  <a16:creationId xmlns:a16="http://schemas.microsoft.com/office/drawing/2014/main" id="{ECB66567-FE7B-4E2E-913B-91427FEE65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6">
              <a:extLst>
                <a:ext uri="{FF2B5EF4-FFF2-40B4-BE49-F238E27FC236}">
                  <a16:creationId xmlns:a16="http://schemas.microsoft.com/office/drawing/2014/main" id="{C39FA8FA-0C33-478A-A1B2-76FFFB62B4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7">
              <a:extLst>
                <a:ext uri="{FF2B5EF4-FFF2-40B4-BE49-F238E27FC236}">
                  <a16:creationId xmlns:a16="http://schemas.microsoft.com/office/drawing/2014/main" id="{AF7A05E2-F97C-444D-997E-52F65E82C6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8">
              <a:extLst>
                <a:ext uri="{FF2B5EF4-FFF2-40B4-BE49-F238E27FC236}">
                  <a16:creationId xmlns:a16="http://schemas.microsoft.com/office/drawing/2014/main" id="{C5BD11D6-96C5-4152-9766-B51D3B7FCD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9">
              <a:extLst>
                <a:ext uri="{FF2B5EF4-FFF2-40B4-BE49-F238E27FC236}">
                  <a16:creationId xmlns:a16="http://schemas.microsoft.com/office/drawing/2014/main" id="{A23F3B88-4AA2-4CA3-9162-A235865BC3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0">
              <a:extLst>
                <a:ext uri="{FF2B5EF4-FFF2-40B4-BE49-F238E27FC236}">
                  <a16:creationId xmlns:a16="http://schemas.microsoft.com/office/drawing/2014/main" id="{949C412E-0973-438A-8206-EC08DC0D4A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1">
              <a:extLst>
                <a:ext uri="{FF2B5EF4-FFF2-40B4-BE49-F238E27FC236}">
                  <a16:creationId xmlns:a16="http://schemas.microsoft.com/office/drawing/2014/main" id="{2A7D18B9-0BA5-4D24-8EA4-16E7D75C8E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2">
              <a:extLst>
                <a:ext uri="{FF2B5EF4-FFF2-40B4-BE49-F238E27FC236}">
                  <a16:creationId xmlns:a16="http://schemas.microsoft.com/office/drawing/2014/main" id="{6B705E05-4BBF-437A-8B17-191C918702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23">
              <a:extLst>
                <a:ext uri="{FF2B5EF4-FFF2-40B4-BE49-F238E27FC236}">
                  <a16:creationId xmlns:a16="http://schemas.microsoft.com/office/drawing/2014/main" id="{86E407D4-1D4C-4226-96F3-F7700BCB6A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24">
              <a:extLst>
                <a:ext uri="{FF2B5EF4-FFF2-40B4-BE49-F238E27FC236}">
                  <a16:creationId xmlns:a16="http://schemas.microsoft.com/office/drawing/2014/main" id="{F89E5D39-D3C1-4846-B010-51F49EC498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25">
              <a:extLst>
                <a:ext uri="{FF2B5EF4-FFF2-40B4-BE49-F238E27FC236}">
                  <a16:creationId xmlns:a16="http://schemas.microsoft.com/office/drawing/2014/main" id="{99B00BC9-9F78-4BFC-8464-A866A30CBA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6" name="Group 45">
            <a:extLst>
              <a:ext uri="{FF2B5EF4-FFF2-40B4-BE49-F238E27FC236}">
                <a16:creationId xmlns:a16="http://schemas.microsoft.com/office/drawing/2014/main" id="{EE8F4B49-0EA1-4FC6-9E48-72204630E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47" name="Rectangle 46">
              <a:extLst>
                <a:ext uri="{FF2B5EF4-FFF2-40B4-BE49-F238E27FC236}">
                  <a16:creationId xmlns:a16="http://schemas.microsoft.com/office/drawing/2014/main" id="{2E64A03F-C92C-4E25-B7AE-CA766A18A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22">
              <a:extLst>
                <a:ext uri="{FF2B5EF4-FFF2-40B4-BE49-F238E27FC236}">
                  <a16:creationId xmlns:a16="http://schemas.microsoft.com/office/drawing/2014/main" id="{2607715A-7740-4986-8FEE-2E7272DE6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22BCD06-E4B2-444A-AEB3-23B77ABA1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797816AD-4A05-4C10-B497-2C13C78BF0D2}"/>
              </a:ext>
            </a:extLst>
          </p:cNvPr>
          <p:cNvSpPr>
            <a:spLocks noGrp="1"/>
          </p:cNvSpPr>
          <p:nvPr>
            <p:ph type="title"/>
          </p:nvPr>
        </p:nvSpPr>
        <p:spPr>
          <a:xfrm>
            <a:off x="888631" y="2358391"/>
            <a:ext cx="3498979" cy="2453676"/>
          </a:xfrm>
        </p:spPr>
        <p:txBody>
          <a:bodyPr>
            <a:normAutofit/>
          </a:bodyPr>
          <a:lstStyle/>
          <a:p>
            <a:r>
              <a:rPr lang="nl-BE" sz="3700" dirty="0"/>
              <a:t>Wat als het even wat minder goed gaat?</a:t>
            </a:r>
          </a:p>
        </p:txBody>
      </p:sp>
      <p:sp useBgFill="1">
        <p:nvSpPr>
          <p:cNvPr id="51" name="Rectangle 50">
            <a:extLst>
              <a:ext uri="{FF2B5EF4-FFF2-40B4-BE49-F238E27FC236}">
                <a16:creationId xmlns:a16="http://schemas.microsoft.com/office/drawing/2014/main" id="{3B17968E-D407-428A-A8C9-99834F337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2017" y="803186"/>
            <a:ext cx="6272263" cy="297831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 name="Tijdelijke aanduiding voor inhoud 2">
            <a:extLst>
              <a:ext uri="{FF2B5EF4-FFF2-40B4-BE49-F238E27FC236}">
                <a16:creationId xmlns:a16="http://schemas.microsoft.com/office/drawing/2014/main" id="{D912A8F6-B50A-4FE7-91D9-99DA1E6BE8B0}"/>
              </a:ext>
            </a:extLst>
          </p:cNvPr>
          <p:cNvSpPr>
            <a:spLocks noGrp="1"/>
          </p:cNvSpPr>
          <p:nvPr>
            <p:ph idx="1"/>
          </p:nvPr>
        </p:nvSpPr>
        <p:spPr>
          <a:xfrm>
            <a:off x="5118447" y="565150"/>
            <a:ext cx="6281873" cy="5486657"/>
          </a:xfrm>
        </p:spPr>
        <p:txBody>
          <a:bodyPr>
            <a:normAutofit/>
          </a:bodyPr>
          <a:lstStyle/>
          <a:p>
            <a:pPr marL="0" lvl="0" indent="0">
              <a:buNone/>
            </a:pPr>
            <a:r>
              <a:rPr lang="nl-BE" b="1" u="sng" dirty="0"/>
              <a:t>Kleur een mandala</a:t>
            </a:r>
            <a:endParaRPr lang="nl-BE" dirty="0"/>
          </a:p>
          <a:p>
            <a:endParaRPr lang="nl-BE" dirty="0"/>
          </a:p>
          <a:p>
            <a:r>
              <a:rPr lang="nl-BE" dirty="0"/>
              <a:t>Mandala’s zijn kleurplaten, maar geen gewone. Het woord ‘mandala’ betekent ‘magische cirkel’. Mandala’s helpen je te concentreren of te ontspannen</a:t>
            </a:r>
          </a:p>
          <a:p>
            <a:r>
              <a:rPr lang="nl-BE" dirty="0"/>
              <a:t>Vraag aan mama of papa om eentje af te printen op deze websites</a:t>
            </a:r>
          </a:p>
          <a:p>
            <a:r>
              <a:rPr lang="nl-BE" dirty="0"/>
              <a:t>Heb je geen printer, kan je er ook zelf eentje proberen te tekenen</a:t>
            </a:r>
          </a:p>
          <a:p>
            <a:r>
              <a:rPr lang="nl-BE" u="sng" dirty="0">
                <a:hlinkClick r:id="rId2"/>
              </a:rPr>
              <a:t>http://www.mandalakleurplaten.nl/kindermandalakleurplaten.html</a:t>
            </a:r>
            <a:endParaRPr lang="nl-BE" dirty="0"/>
          </a:p>
          <a:p>
            <a:r>
              <a:rPr lang="nl-BE" u="sng" dirty="0">
                <a:hlinkClick r:id="rId3"/>
              </a:rPr>
              <a:t>https://www.leukvoorkids.nl/kleurplaten/mandala-kleurplaten/</a:t>
            </a:r>
            <a:endParaRPr lang="nl-BE" dirty="0"/>
          </a:p>
          <a:p>
            <a:pPr lvl="0"/>
            <a:endParaRPr lang="nl-BE" dirty="0"/>
          </a:p>
        </p:txBody>
      </p:sp>
      <p:sp>
        <p:nvSpPr>
          <p:cNvPr id="4" name="Tijdelijke aanduiding voor voettekst 3">
            <a:extLst>
              <a:ext uri="{FF2B5EF4-FFF2-40B4-BE49-F238E27FC236}">
                <a16:creationId xmlns:a16="http://schemas.microsoft.com/office/drawing/2014/main" id="{7A9A00C6-E688-4C78-9D8F-18C4583F1931}"/>
              </a:ext>
            </a:extLst>
          </p:cNvPr>
          <p:cNvSpPr>
            <a:spLocks noGrp="1"/>
          </p:cNvSpPr>
          <p:nvPr>
            <p:ph type="ftr" sz="quarter" idx="11"/>
          </p:nvPr>
        </p:nvSpPr>
        <p:spPr>
          <a:xfrm>
            <a:off x="804672" y="6227064"/>
            <a:ext cx="10588752" cy="320040"/>
          </a:xfrm>
        </p:spPr>
        <p:txBody>
          <a:bodyPr>
            <a:normAutofit/>
          </a:bodyPr>
          <a:lstStyle/>
          <a:p>
            <a:pPr>
              <a:spcAft>
                <a:spcPts val="600"/>
              </a:spcAft>
            </a:pPr>
            <a:r>
              <a:rPr lang="en-US"/>
              <a:t>CAR Impuls VZW</a:t>
            </a:r>
          </a:p>
        </p:txBody>
      </p:sp>
    </p:spTree>
    <p:extLst>
      <p:ext uri="{BB962C8B-B14F-4D97-AF65-F5344CB8AC3E}">
        <p14:creationId xmlns:p14="http://schemas.microsoft.com/office/powerpoint/2010/main" val="3867351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7816AD-4A05-4C10-B497-2C13C78BF0D2}"/>
              </a:ext>
            </a:extLst>
          </p:cNvPr>
          <p:cNvSpPr>
            <a:spLocks noGrp="1"/>
          </p:cNvSpPr>
          <p:nvPr>
            <p:ph type="title"/>
          </p:nvPr>
        </p:nvSpPr>
        <p:spPr/>
        <p:txBody>
          <a:bodyPr>
            <a:normAutofit/>
          </a:bodyPr>
          <a:lstStyle/>
          <a:p>
            <a:r>
              <a:rPr lang="nl-BE" dirty="0"/>
              <a:t>Contact met familie en vrienden</a:t>
            </a:r>
          </a:p>
        </p:txBody>
      </p:sp>
      <p:sp>
        <p:nvSpPr>
          <p:cNvPr id="3" name="Tijdelijke aanduiding voor inhoud 2">
            <a:extLst>
              <a:ext uri="{FF2B5EF4-FFF2-40B4-BE49-F238E27FC236}">
                <a16:creationId xmlns:a16="http://schemas.microsoft.com/office/drawing/2014/main" id="{D912A8F6-B50A-4FE7-91D9-99DA1E6BE8B0}"/>
              </a:ext>
            </a:extLst>
          </p:cNvPr>
          <p:cNvSpPr>
            <a:spLocks noGrp="1"/>
          </p:cNvSpPr>
          <p:nvPr>
            <p:ph idx="1"/>
          </p:nvPr>
        </p:nvSpPr>
        <p:spPr/>
        <p:txBody>
          <a:bodyPr>
            <a:normAutofit/>
          </a:bodyPr>
          <a:lstStyle/>
          <a:p>
            <a:pPr marL="0" indent="0" algn="r">
              <a:buNone/>
            </a:pPr>
            <a:r>
              <a:rPr lang="nl-BE" sz="1600" i="1" dirty="0"/>
              <a:t>Het is belangrijk dat er de komende weken aandacht wordt gegeven aan ‘</a:t>
            </a:r>
            <a:r>
              <a:rPr lang="nl-BE" sz="1600" i="1" dirty="0" err="1"/>
              <a:t>social</a:t>
            </a:r>
            <a:r>
              <a:rPr lang="nl-BE" sz="1600" i="1" dirty="0"/>
              <a:t> </a:t>
            </a:r>
            <a:r>
              <a:rPr lang="nl-BE" sz="1600" i="1" dirty="0" err="1"/>
              <a:t>distancing</a:t>
            </a:r>
            <a:r>
              <a:rPr lang="nl-BE" sz="1600" i="1" dirty="0"/>
              <a:t>’. Dit wil zeggen dat we voldoende afstand moeten houden van elkaar om de verspreiding van Corona te beperken. </a:t>
            </a:r>
          </a:p>
          <a:p>
            <a:pPr marL="0" indent="0" algn="r">
              <a:buNone/>
            </a:pPr>
            <a:r>
              <a:rPr lang="nl-BE" sz="1600" i="1" dirty="0"/>
              <a:t>Dit wil echter niet zeggen dat we geen sociaal contact meer mogen hebben, integendeel. We hebben sociaal contact nodig om ons goed te blijven voelen. We blijven dus best contact houden met onze omgeving, al zal dit op een andere manier moeten dan we gewoon zijn.</a:t>
            </a:r>
          </a:p>
          <a:p>
            <a:endParaRPr lang="nl-BE" dirty="0"/>
          </a:p>
        </p:txBody>
      </p:sp>
      <p:sp>
        <p:nvSpPr>
          <p:cNvPr id="4" name="Tijdelijke aanduiding voor voettekst 3">
            <a:extLst>
              <a:ext uri="{FF2B5EF4-FFF2-40B4-BE49-F238E27FC236}">
                <a16:creationId xmlns:a16="http://schemas.microsoft.com/office/drawing/2014/main" id="{7A9A00C6-E688-4C78-9D8F-18C4583F1931}"/>
              </a:ext>
            </a:extLst>
          </p:cNvPr>
          <p:cNvSpPr>
            <a:spLocks noGrp="1"/>
          </p:cNvSpPr>
          <p:nvPr>
            <p:ph type="ftr" sz="quarter" idx="11"/>
          </p:nvPr>
        </p:nvSpPr>
        <p:spPr/>
        <p:txBody>
          <a:bodyPr/>
          <a:lstStyle/>
          <a:p>
            <a:r>
              <a:rPr lang="en-US"/>
              <a:t>CAR Impuls VZW</a:t>
            </a:r>
            <a:endParaRPr lang="en-US" dirty="0"/>
          </a:p>
        </p:txBody>
      </p:sp>
    </p:spTree>
    <p:extLst>
      <p:ext uri="{BB962C8B-B14F-4D97-AF65-F5344CB8AC3E}">
        <p14:creationId xmlns:p14="http://schemas.microsoft.com/office/powerpoint/2010/main" val="4034590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7816AD-4A05-4C10-B497-2C13C78BF0D2}"/>
              </a:ext>
            </a:extLst>
          </p:cNvPr>
          <p:cNvSpPr>
            <a:spLocks noGrp="1"/>
          </p:cNvSpPr>
          <p:nvPr>
            <p:ph type="title"/>
          </p:nvPr>
        </p:nvSpPr>
        <p:spPr/>
        <p:txBody>
          <a:bodyPr>
            <a:normAutofit/>
          </a:bodyPr>
          <a:lstStyle/>
          <a:p>
            <a:r>
              <a:rPr lang="nl-BE" dirty="0"/>
              <a:t>Contact met familie en vrienden</a:t>
            </a:r>
          </a:p>
        </p:txBody>
      </p:sp>
      <p:sp>
        <p:nvSpPr>
          <p:cNvPr id="3" name="Tijdelijke aanduiding voor inhoud 2">
            <a:extLst>
              <a:ext uri="{FF2B5EF4-FFF2-40B4-BE49-F238E27FC236}">
                <a16:creationId xmlns:a16="http://schemas.microsoft.com/office/drawing/2014/main" id="{D912A8F6-B50A-4FE7-91D9-99DA1E6BE8B0}"/>
              </a:ext>
            </a:extLst>
          </p:cNvPr>
          <p:cNvSpPr>
            <a:spLocks noGrp="1"/>
          </p:cNvSpPr>
          <p:nvPr>
            <p:ph idx="1"/>
          </p:nvPr>
        </p:nvSpPr>
        <p:spPr/>
        <p:txBody>
          <a:bodyPr>
            <a:normAutofit/>
          </a:bodyPr>
          <a:lstStyle/>
          <a:p>
            <a:pPr marL="0" indent="0">
              <a:buNone/>
            </a:pPr>
            <a:r>
              <a:rPr lang="nl-BE" u="sng" dirty="0"/>
              <a:t>Hierbij enkele tips: </a:t>
            </a:r>
          </a:p>
          <a:p>
            <a:pPr lvl="0"/>
            <a:r>
              <a:rPr lang="nl-BE" dirty="0"/>
              <a:t>Doe alsof je een reporter bent en neem een interview af bij je ouders. Knutsel eerst een leuke microfoon en stel hen dan vragen zoals: </a:t>
            </a:r>
          </a:p>
          <a:p>
            <a:pPr lvl="1"/>
            <a:r>
              <a:rPr lang="nl-BE" dirty="0"/>
              <a:t>Wat maakte jou blij als kind? </a:t>
            </a:r>
          </a:p>
          <a:p>
            <a:pPr lvl="1"/>
            <a:r>
              <a:rPr lang="nl-BE" dirty="0"/>
              <a:t>Wat is je mooiste herinnering? </a:t>
            </a:r>
          </a:p>
          <a:p>
            <a:pPr lvl="1"/>
            <a:r>
              <a:rPr lang="nl-BE" dirty="0"/>
              <a:t>Was je wel eens bang als kind? </a:t>
            </a:r>
          </a:p>
          <a:p>
            <a:pPr lvl="1"/>
            <a:r>
              <a:rPr lang="nl-BE" dirty="0"/>
              <a:t>Aan wie van je klasgenoten van vroeger denk je nog wel eens? </a:t>
            </a:r>
          </a:p>
          <a:p>
            <a:pPr lvl="1"/>
            <a:r>
              <a:rPr lang="nl-BE" dirty="0"/>
              <a:t>Wat deed je graag als kind? </a:t>
            </a:r>
          </a:p>
          <a:p>
            <a:pPr lvl="1"/>
            <a:r>
              <a:rPr lang="nl-BE" dirty="0"/>
              <a:t>….</a:t>
            </a:r>
          </a:p>
          <a:p>
            <a:r>
              <a:rPr lang="nl-BE" dirty="0"/>
              <a:t> (Idee uit het boek: ‘Een boek vol gevoelens en 1 goudvis’ van Marjan </a:t>
            </a:r>
            <a:r>
              <a:rPr lang="nl-BE" dirty="0" err="1"/>
              <a:t>Gerarts</a:t>
            </a:r>
            <a:r>
              <a:rPr lang="nl-BE" dirty="0"/>
              <a:t> en Deborah Van der Schaaf)</a:t>
            </a:r>
          </a:p>
          <a:p>
            <a:endParaRPr lang="nl-BE" dirty="0"/>
          </a:p>
        </p:txBody>
      </p:sp>
      <p:sp>
        <p:nvSpPr>
          <p:cNvPr id="4" name="Tijdelijke aanduiding voor voettekst 3">
            <a:extLst>
              <a:ext uri="{FF2B5EF4-FFF2-40B4-BE49-F238E27FC236}">
                <a16:creationId xmlns:a16="http://schemas.microsoft.com/office/drawing/2014/main" id="{7A9A00C6-E688-4C78-9D8F-18C4583F1931}"/>
              </a:ext>
            </a:extLst>
          </p:cNvPr>
          <p:cNvSpPr>
            <a:spLocks noGrp="1"/>
          </p:cNvSpPr>
          <p:nvPr>
            <p:ph type="ftr" sz="quarter" idx="11"/>
          </p:nvPr>
        </p:nvSpPr>
        <p:spPr/>
        <p:txBody>
          <a:bodyPr/>
          <a:lstStyle/>
          <a:p>
            <a:r>
              <a:rPr lang="en-US"/>
              <a:t>CAR Impuls VZW</a:t>
            </a:r>
            <a:endParaRPr lang="en-US" dirty="0"/>
          </a:p>
        </p:txBody>
      </p:sp>
    </p:spTree>
    <p:extLst>
      <p:ext uri="{BB962C8B-B14F-4D97-AF65-F5344CB8AC3E}">
        <p14:creationId xmlns:p14="http://schemas.microsoft.com/office/powerpoint/2010/main" val="3752239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Shape 12">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Shape 14">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Shape 16">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B1513D2E-58C4-4662-919A-0C09CF555EBE}"/>
              </a:ext>
            </a:extLst>
          </p:cNvPr>
          <p:cNvSpPr>
            <a:spLocks noGrp="1"/>
          </p:cNvSpPr>
          <p:nvPr>
            <p:ph type="title"/>
          </p:nvPr>
        </p:nvSpPr>
        <p:spPr>
          <a:xfrm>
            <a:off x="7874928" y="1124998"/>
            <a:ext cx="3456122" cy="4589717"/>
          </a:xfrm>
        </p:spPr>
        <p:txBody>
          <a:bodyPr>
            <a:normAutofit/>
          </a:bodyPr>
          <a:lstStyle/>
          <a:p>
            <a:pPr algn="l"/>
            <a:r>
              <a:rPr lang="nl-BE" sz="4800"/>
              <a:t>Info en contact</a:t>
            </a:r>
          </a:p>
        </p:txBody>
      </p:sp>
      <p:sp>
        <p:nvSpPr>
          <p:cNvPr id="3" name="Tijdelijke aanduiding voor inhoud 2">
            <a:extLst>
              <a:ext uri="{FF2B5EF4-FFF2-40B4-BE49-F238E27FC236}">
                <a16:creationId xmlns:a16="http://schemas.microsoft.com/office/drawing/2014/main" id="{AE301AE6-56AD-4B33-8569-F5EA11CB67BC}"/>
              </a:ext>
            </a:extLst>
          </p:cNvPr>
          <p:cNvSpPr>
            <a:spLocks noGrp="1"/>
          </p:cNvSpPr>
          <p:nvPr>
            <p:ph idx="1"/>
          </p:nvPr>
        </p:nvSpPr>
        <p:spPr>
          <a:xfrm>
            <a:off x="798577" y="794042"/>
            <a:ext cx="5427137" cy="5248622"/>
          </a:xfrm>
        </p:spPr>
        <p:txBody>
          <a:bodyPr>
            <a:normAutofit/>
          </a:bodyPr>
          <a:lstStyle/>
          <a:p>
            <a:pPr marL="0" indent="0">
              <a:lnSpc>
                <a:spcPct val="110000"/>
              </a:lnSpc>
              <a:buNone/>
            </a:pPr>
            <a:r>
              <a:rPr lang="nl-BE" sz="1100" dirty="0"/>
              <a:t>Beste ouders, </a:t>
            </a:r>
          </a:p>
          <a:p>
            <a:pPr marL="0" indent="0">
              <a:lnSpc>
                <a:spcPct val="110000"/>
              </a:lnSpc>
              <a:buNone/>
            </a:pPr>
            <a:endParaRPr lang="nl-BE" sz="1100" dirty="0"/>
          </a:p>
          <a:p>
            <a:pPr>
              <a:lnSpc>
                <a:spcPct val="110000"/>
              </a:lnSpc>
            </a:pPr>
            <a:r>
              <a:rPr lang="nl-BE" sz="1100" dirty="0"/>
              <a:t>De maatregelen van de overheid veranderen dag per dag, uur per uur. Ook voor ons is het dus afwachten hoelang de therapieën opgeschort zullen zijn. Voorlopig blijft het centrum open en willen wij zo bereikbaar mogelijk blijven. Bij eventuele problemen of vragen kunnen we samen bekijken wat er mogelijk is op vlak van communicatie.</a:t>
            </a:r>
          </a:p>
          <a:p>
            <a:pPr>
              <a:lnSpc>
                <a:spcPct val="110000"/>
              </a:lnSpc>
            </a:pPr>
            <a:r>
              <a:rPr lang="nl-BE" sz="1100" dirty="0"/>
              <a:t>Bij vragen, onzekerheden, nood aan een telefoontje,… kunnen jullie best contact opnemen met de coördinator van jullie kind. We zetten de contactgegevens nog even op een rijtje:</a:t>
            </a:r>
          </a:p>
          <a:p>
            <a:pPr lvl="0">
              <a:lnSpc>
                <a:spcPct val="110000"/>
              </a:lnSpc>
            </a:pPr>
            <a:r>
              <a:rPr lang="nl-BE" sz="1100" dirty="0"/>
              <a:t>Aline De Meyer (</a:t>
            </a:r>
            <a:r>
              <a:rPr lang="nl-BE" sz="1100" u="sng" dirty="0">
                <a:hlinkClick r:id="rId2"/>
              </a:rPr>
              <a:t>aline.demeyer@centrumimpuls.be</a:t>
            </a:r>
            <a:r>
              <a:rPr lang="nl-BE" sz="1100" dirty="0"/>
              <a:t>)</a:t>
            </a:r>
          </a:p>
          <a:p>
            <a:pPr lvl="0">
              <a:lnSpc>
                <a:spcPct val="110000"/>
              </a:lnSpc>
            </a:pPr>
            <a:r>
              <a:rPr lang="nl-BE" sz="1100" dirty="0"/>
              <a:t>Charlotte Willekens (</a:t>
            </a:r>
            <a:r>
              <a:rPr lang="nl-BE" sz="1100" u="sng" dirty="0">
                <a:hlinkClick r:id="rId3"/>
              </a:rPr>
              <a:t>charlotte.willekens@centrumimpuls.be</a:t>
            </a:r>
            <a:r>
              <a:rPr lang="nl-BE" sz="1100" dirty="0"/>
              <a:t>) </a:t>
            </a:r>
          </a:p>
          <a:p>
            <a:pPr lvl="0">
              <a:lnSpc>
                <a:spcPct val="110000"/>
              </a:lnSpc>
            </a:pPr>
            <a:r>
              <a:rPr lang="nl-BE" sz="1100" dirty="0"/>
              <a:t>Lieve Bogaert (</a:t>
            </a:r>
            <a:r>
              <a:rPr lang="nl-BE" sz="1100" u="sng" dirty="0">
                <a:hlinkClick r:id="rId4"/>
              </a:rPr>
              <a:t>lieve.bogaert@centrumimpuls.be</a:t>
            </a:r>
            <a:r>
              <a:rPr lang="nl-BE" sz="1100" dirty="0"/>
              <a:t>)</a:t>
            </a:r>
          </a:p>
          <a:p>
            <a:pPr lvl="0">
              <a:lnSpc>
                <a:spcPct val="110000"/>
              </a:lnSpc>
            </a:pPr>
            <a:r>
              <a:rPr lang="nl-BE" sz="1100" dirty="0"/>
              <a:t>Miek Goetmaeckers (</a:t>
            </a:r>
            <a:r>
              <a:rPr lang="nl-BE" sz="1100" u="sng" dirty="0">
                <a:hlinkClick r:id="rId5"/>
              </a:rPr>
              <a:t>miek.goetmaeckers@centrumimpuls.be</a:t>
            </a:r>
            <a:r>
              <a:rPr lang="nl-BE" sz="1100" dirty="0"/>
              <a:t>)</a:t>
            </a:r>
          </a:p>
          <a:p>
            <a:pPr lvl="0">
              <a:lnSpc>
                <a:spcPct val="110000"/>
              </a:lnSpc>
            </a:pPr>
            <a:r>
              <a:rPr lang="nl-BE" sz="1100" dirty="0"/>
              <a:t>Stéphanie De Leenheer (</a:t>
            </a:r>
            <a:r>
              <a:rPr lang="nl-BE" sz="1100" u="sng" dirty="0">
                <a:hlinkClick r:id="rId6"/>
              </a:rPr>
              <a:t>stephanie.deleenheer@centrumimpuls.be</a:t>
            </a:r>
            <a:r>
              <a:rPr lang="nl-BE" sz="1100" u="sng" dirty="0"/>
              <a:t>)</a:t>
            </a:r>
            <a:endParaRPr lang="nl-BE" sz="1100" dirty="0"/>
          </a:p>
          <a:p>
            <a:pPr lvl="0">
              <a:lnSpc>
                <a:spcPct val="110000"/>
              </a:lnSpc>
            </a:pPr>
            <a:r>
              <a:rPr lang="nl-BE" sz="1100" dirty="0"/>
              <a:t>Elisa De Jonghe (</a:t>
            </a:r>
            <a:r>
              <a:rPr lang="nl-BE" sz="1100" dirty="0">
                <a:hlinkClick r:id="rId7"/>
              </a:rPr>
              <a:t>elisa.dejonghe@centrumimpuls.be</a:t>
            </a:r>
            <a:r>
              <a:rPr lang="nl-BE" sz="1100" dirty="0"/>
              <a:t>) </a:t>
            </a:r>
          </a:p>
          <a:p>
            <a:pPr>
              <a:lnSpc>
                <a:spcPct val="110000"/>
              </a:lnSpc>
            </a:pPr>
            <a:r>
              <a:rPr lang="nl-BE" sz="1100" dirty="0"/>
              <a:t>Indien jullie ons telefonisch willen bereiken kan dit via ons algemeen telefoonnummer: 09/225.22.01. </a:t>
            </a:r>
          </a:p>
          <a:p>
            <a:pPr>
              <a:lnSpc>
                <a:spcPct val="110000"/>
              </a:lnSpc>
            </a:pPr>
            <a:r>
              <a:rPr lang="nl-BE" sz="1100" dirty="0"/>
              <a:t>Wij blijven dus beschikbaar (mail en telefoon), maar onze deuren zijn wel gesloten. </a:t>
            </a:r>
          </a:p>
        </p:txBody>
      </p:sp>
      <p:sp>
        <p:nvSpPr>
          <p:cNvPr id="4" name="Tijdelijke aanduiding voor voettekst 3">
            <a:extLst>
              <a:ext uri="{FF2B5EF4-FFF2-40B4-BE49-F238E27FC236}">
                <a16:creationId xmlns:a16="http://schemas.microsoft.com/office/drawing/2014/main" id="{6FB9ACF6-D797-48F1-B221-63A55F4A7CBA}"/>
              </a:ext>
            </a:extLst>
          </p:cNvPr>
          <p:cNvSpPr>
            <a:spLocks noGrp="1"/>
          </p:cNvSpPr>
          <p:nvPr>
            <p:ph type="ftr" sz="quarter" idx="11"/>
          </p:nvPr>
        </p:nvSpPr>
        <p:spPr>
          <a:xfrm>
            <a:off x="804672" y="6217920"/>
            <a:ext cx="10588752" cy="320040"/>
          </a:xfrm>
        </p:spPr>
        <p:txBody>
          <a:bodyPr>
            <a:normAutofit/>
          </a:bodyPr>
          <a:lstStyle/>
          <a:p>
            <a:pPr algn="l">
              <a:spcAft>
                <a:spcPts val="600"/>
              </a:spcAft>
            </a:pPr>
            <a:r>
              <a:rPr lang="en-US" dirty="0">
                <a:solidFill>
                  <a:schemeClr val="tx2"/>
                </a:solidFill>
              </a:rPr>
              <a:t>CAR </a:t>
            </a:r>
            <a:r>
              <a:rPr lang="en-US" dirty="0" err="1">
                <a:solidFill>
                  <a:schemeClr val="tx2"/>
                </a:solidFill>
              </a:rPr>
              <a:t>Impuls</a:t>
            </a:r>
            <a:r>
              <a:rPr lang="en-US" dirty="0">
                <a:solidFill>
                  <a:schemeClr val="tx2"/>
                </a:solidFill>
              </a:rPr>
              <a:t> VZW</a:t>
            </a:r>
          </a:p>
        </p:txBody>
      </p:sp>
    </p:spTree>
    <p:extLst>
      <p:ext uri="{BB962C8B-B14F-4D97-AF65-F5344CB8AC3E}">
        <p14:creationId xmlns:p14="http://schemas.microsoft.com/office/powerpoint/2010/main" val="2544078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7816AD-4A05-4C10-B497-2C13C78BF0D2}"/>
              </a:ext>
            </a:extLst>
          </p:cNvPr>
          <p:cNvSpPr>
            <a:spLocks noGrp="1"/>
          </p:cNvSpPr>
          <p:nvPr>
            <p:ph type="title"/>
          </p:nvPr>
        </p:nvSpPr>
        <p:spPr/>
        <p:txBody>
          <a:bodyPr>
            <a:normAutofit/>
          </a:bodyPr>
          <a:lstStyle/>
          <a:p>
            <a:r>
              <a:rPr lang="nl-BE" dirty="0"/>
              <a:t>Contact met familie en vrienden</a:t>
            </a:r>
          </a:p>
        </p:txBody>
      </p:sp>
      <p:sp>
        <p:nvSpPr>
          <p:cNvPr id="3" name="Tijdelijke aanduiding voor inhoud 2">
            <a:extLst>
              <a:ext uri="{FF2B5EF4-FFF2-40B4-BE49-F238E27FC236}">
                <a16:creationId xmlns:a16="http://schemas.microsoft.com/office/drawing/2014/main" id="{D912A8F6-B50A-4FE7-91D9-99DA1E6BE8B0}"/>
              </a:ext>
            </a:extLst>
          </p:cNvPr>
          <p:cNvSpPr>
            <a:spLocks noGrp="1"/>
          </p:cNvSpPr>
          <p:nvPr>
            <p:ph idx="1"/>
          </p:nvPr>
        </p:nvSpPr>
        <p:spPr/>
        <p:txBody>
          <a:bodyPr>
            <a:normAutofit lnSpcReduction="10000"/>
          </a:bodyPr>
          <a:lstStyle/>
          <a:p>
            <a:pPr lvl="0"/>
            <a:r>
              <a:rPr lang="nl-BE" dirty="0"/>
              <a:t>Maak een filmpje met Playmobil, Duplo, Lego,… en stuur het naar je vriendjes. Zij kunnen misschien een vervolg maken op jouw verhaal</a:t>
            </a:r>
          </a:p>
          <a:p>
            <a:pPr lvl="0"/>
            <a:r>
              <a:rPr lang="nl-BE" dirty="0"/>
              <a:t>Spreek elke dag een leuke boodschap in voor je grootouders, vrienden,…. </a:t>
            </a:r>
          </a:p>
          <a:p>
            <a:pPr lvl="0"/>
            <a:r>
              <a:rPr lang="nl-BE" dirty="0"/>
              <a:t>Neem contact op met je vrienden via telefoon, Snapchat, Instagram, </a:t>
            </a:r>
            <a:r>
              <a:rPr lang="nl-BE" dirty="0" err="1"/>
              <a:t>Tiktok</a:t>
            </a:r>
            <a:r>
              <a:rPr lang="nl-BE" dirty="0"/>
              <a:t>,…Vraag dit eerst aan mama en papa</a:t>
            </a:r>
          </a:p>
          <a:p>
            <a:pPr lvl="0"/>
            <a:r>
              <a:rPr lang="nl-BE" dirty="0"/>
              <a:t>Maak een tekening, schrijf een brief, …</a:t>
            </a:r>
          </a:p>
          <a:p>
            <a:pPr lvl="0"/>
            <a:r>
              <a:rPr lang="nl-BE" dirty="0"/>
              <a:t>Maak een lijst van wat je samen met je vrienden/familie wil doen na deze periode</a:t>
            </a:r>
          </a:p>
          <a:p>
            <a:pPr lvl="0"/>
            <a:r>
              <a:rPr lang="nl-BE" dirty="0"/>
              <a:t>Stuur elke dag een foto naar je vrienden/familie van het leukste, gekste, creatiefste dat je vandaag gedaan hebt,… </a:t>
            </a:r>
          </a:p>
          <a:p>
            <a:endParaRPr lang="nl-BE" dirty="0"/>
          </a:p>
        </p:txBody>
      </p:sp>
      <p:sp>
        <p:nvSpPr>
          <p:cNvPr id="4" name="Tijdelijke aanduiding voor voettekst 3">
            <a:extLst>
              <a:ext uri="{FF2B5EF4-FFF2-40B4-BE49-F238E27FC236}">
                <a16:creationId xmlns:a16="http://schemas.microsoft.com/office/drawing/2014/main" id="{7A9A00C6-E688-4C78-9D8F-18C4583F1931}"/>
              </a:ext>
            </a:extLst>
          </p:cNvPr>
          <p:cNvSpPr>
            <a:spLocks noGrp="1"/>
          </p:cNvSpPr>
          <p:nvPr>
            <p:ph type="ftr" sz="quarter" idx="11"/>
          </p:nvPr>
        </p:nvSpPr>
        <p:spPr/>
        <p:txBody>
          <a:bodyPr/>
          <a:lstStyle/>
          <a:p>
            <a:r>
              <a:rPr lang="en-US"/>
              <a:t>CAR Impuls VZW</a:t>
            </a:r>
            <a:endParaRPr lang="en-US" dirty="0"/>
          </a:p>
        </p:txBody>
      </p:sp>
    </p:spTree>
    <p:extLst>
      <p:ext uri="{BB962C8B-B14F-4D97-AF65-F5344CB8AC3E}">
        <p14:creationId xmlns:p14="http://schemas.microsoft.com/office/powerpoint/2010/main" val="867825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2" name="Group 181">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83"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4"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5"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6"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7"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8"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9"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0"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1"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2"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3"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94"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95"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6"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7"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8"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9"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0"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1"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3" name="Group 202">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204" name="Rectangle 203">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 name="Isosceles Triangle 204">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6" name="Rectangle 205">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208" name="Rectangle 207">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91376BB6-D829-46DF-80F0-6CE31FFD2075}"/>
              </a:ext>
            </a:extLst>
          </p:cNvPr>
          <p:cNvSpPr>
            <a:spLocks noGrp="1"/>
          </p:cNvSpPr>
          <p:nvPr>
            <p:ph type="title"/>
          </p:nvPr>
        </p:nvSpPr>
        <p:spPr>
          <a:xfrm>
            <a:off x="8825306" y="1477651"/>
            <a:ext cx="2929372" cy="2468207"/>
          </a:xfrm>
        </p:spPr>
        <p:txBody>
          <a:bodyPr vert="horz" lIns="228600" tIns="228600" rIns="228600" bIns="0" rtlCol="0" anchor="b">
            <a:normAutofit/>
          </a:bodyPr>
          <a:lstStyle/>
          <a:p>
            <a:pPr algn="l">
              <a:lnSpc>
                <a:spcPct val="80000"/>
              </a:lnSpc>
            </a:pPr>
            <a:r>
              <a:rPr lang="en-US" sz="4000">
                <a:solidFill>
                  <a:schemeClr val="tx2"/>
                </a:solidFill>
              </a:rPr>
              <a:t>Veel liefs! We denken aan jullie!</a:t>
            </a:r>
            <a:endParaRPr lang="en-US" sz="4000" dirty="0">
              <a:solidFill>
                <a:schemeClr val="tx2"/>
              </a:solidFill>
            </a:endParaRPr>
          </a:p>
        </p:txBody>
      </p:sp>
      <p:sp>
        <p:nvSpPr>
          <p:cNvPr id="3" name="Tijdelijke aanduiding voor tekst 2">
            <a:extLst>
              <a:ext uri="{FF2B5EF4-FFF2-40B4-BE49-F238E27FC236}">
                <a16:creationId xmlns:a16="http://schemas.microsoft.com/office/drawing/2014/main" id="{8BCC9025-701E-4CFF-AA07-B4950D109ED8}"/>
              </a:ext>
            </a:extLst>
          </p:cNvPr>
          <p:cNvSpPr>
            <a:spLocks noGrp="1"/>
          </p:cNvSpPr>
          <p:nvPr>
            <p:ph type="body" idx="1"/>
          </p:nvPr>
        </p:nvSpPr>
        <p:spPr>
          <a:xfrm>
            <a:off x="8839725" y="4073959"/>
            <a:ext cx="2951163" cy="1306389"/>
          </a:xfrm>
        </p:spPr>
        <p:txBody>
          <a:bodyPr vert="horz" lIns="91440" tIns="0" rIns="91440" bIns="45720" rtlCol="0">
            <a:normAutofit/>
          </a:bodyPr>
          <a:lstStyle/>
          <a:p>
            <a:pPr algn="l">
              <a:lnSpc>
                <a:spcPct val="100000"/>
              </a:lnSpc>
            </a:pPr>
            <a:r>
              <a:rPr lang="en-US" sz="1600">
                <a:solidFill>
                  <a:schemeClr val="tx2"/>
                </a:solidFill>
              </a:rPr>
              <a:t>Jullie praatjuffen</a:t>
            </a:r>
          </a:p>
        </p:txBody>
      </p:sp>
      <p:sp>
        <p:nvSpPr>
          <p:cNvPr id="232"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ijdelijke aanduiding voor voettekst 3">
            <a:extLst>
              <a:ext uri="{FF2B5EF4-FFF2-40B4-BE49-F238E27FC236}">
                <a16:creationId xmlns:a16="http://schemas.microsoft.com/office/drawing/2014/main" id="{FA4DFE27-FB41-4741-B784-3BF36CDFBEB5}"/>
              </a:ext>
            </a:extLst>
          </p:cNvPr>
          <p:cNvSpPr>
            <a:spLocks noGrp="1"/>
          </p:cNvSpPr>
          <p:nvPr>
            <p:ph type="ftr" sz="quarter" idx="11"/>
          </p:nvPr>
        </p:nvSpPr>
        <p:spPr>
          <a:xfrm>
            <a:off x="804672" y="6227064"/>
            <a:ext cx="10588752" cy="320040"/>
          </a:xfrm>
        </p:spPr>
        <p:txBody>
          <a:bodyPr vert="horz" lIns="91440" tIns="45720" rIns="91440" bIns="45720" rtlCol="0" anchor="ctr">
            <a:normAutofit/>
          </a:bodyPr>
          <a:lstStyle/>
          <a:p>
            <a:pPr>
              <a:spcAft>
                <a:spcPts val="600"/>
              </a:spcAft>
            </a:pPr>
            <a:r>
              <a:rPr lang="en-US"/>
              <a:t>CAR Impuls VZW</a:t>
            </a:r>
          </a:p>
        </p:txBody>
      </p:sp>
      <p:sp>
        <p:nvSpPr>
          <p:cNvPr id="236" name="Freeform: Shape 235">
            <a:extLst>
              <a:ext uri="{FF2B5EF4-FFF2-40B4-BE49-F238E27FC236}">
                <a16:creationId xmlns:a16="http://schemas.microsoft.com/office/drawing/2014/main" id="{138AF5D2-3A9C-4E8F-B879-36865366A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6" name="Afbeelding 5">
            <a:extLst>
              <a:ext uri="{FF2B5EF4-FFF2-40B4-BE49-F238E27FC236}">
                <a16:creationId xmlns:a16="http://schemas.microsoft.com/office/drawing/2014/main" id="{2D823B76-87C0-48A7-BFF5-8FC9137853B0}"/>
              </a:ext>
            </a:extLst>
          </p:cNvPr>
          <p:cNvPicPr>
            <a:picLocks noChangeAspect="1"/>
          </p:cNvPicPr>
          <p:nvPr/>
        </p:nvPicPr>
        <p:blipFill rotWithShape="1">
          <a:blip r:embed="rId2"/>
          <a:srcRect t="8644" r="1" b="182"/>
          <a:stretch/>
        </p:blipFill>
        <p:spPr>
          <a:xfrm>
            <a:off x="932740" y="461405"/>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2402732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7816AD-4A05-4C10-B497-2C13C78BF0D2}"/>
              </a:ext>
            </a:extLst>
          </p:cNvPr>
          <p:cNvSpPr>
            <a:spLocks noGrp="1"/>
          </p:cNvSpPr>
          <p:nvPr>
            <p:ph type="title"/>
          </p:nvPr>
        </p:nvSpPr>
        <p:spPr/>
        <p:txBody>
          <a:bodyPr/>
          <a:lstStyle/>
          <a:p>
            <a:r>
              <a:rPr lang="nl-BE" dirty="0"/>
              <a:t>Bronnen</a:t>
            </a:r>
          </a:p>
        </p:txBody>
      </p:sp>
      <p:sp>
        <p:nvSpPr>
          <p:cNvPr id="3" name="Tijdelijke aanduiding voor inhoud 2">
            <a:extLst>
              <a:ext uri="{FF2B5EF4-FFF2-40B4-BE49-F238E27FC236}">
                <a16:creationId xmlns:a16="http://schemas.microsoft.com/office/drawing/2014/main" id="{D912A8F6-B50A-4FE7-91D9-99DA1E6BE8B0}"/>
              </a:ext>
            </a:extLst>
          </p:cNvPr>
          <p:cNvSpPr>
            <a:spLocks noGrp="1"/>
          </p:cNvSpPr>
          <p:nvPr>
            <p:ph idx="1"/>
          </p:nvPr>
        </p:nvSpPr>
        <p:spPr/>
        <p:txBody>
          <a:bodyPr>
            <a:normAutofit fontScale="77500" lnSpcReduction="20000"/>
          </a:bodyPr>
          <a:lstStyle/>
          <a:p>
            <a:r>
              <a:rPr lang="nl-BE" dirty="0"/>
              <a:t>Voorpagina: Image: Freepik.com”. </a:t>
            </a:r>
            <a:r>
              <a:rPr lang="nl-BE" dirty="0" err="1"/>
              <a:t>This</a:t>
            </a:r>
            <a:r>
              <a:rPr lang="nl-BE" dirty="0"/>
              <a:t> cover has been </a:t>
            </a:r>
            <a:r>
              <a:rPr lang="nl-BE" dirty="0" err="1"/>
              <a:t>designed</a:t>
            </a:r>
            <a:r>
              <a:rPr lang="nl-BE" dirty="0"/>
              <a:t> </a:t>
            </a:r>
            <a:r>
              <a:rPr lang="nl-BE" dirty="0" err="1"/>
              <a:t>using</a:t>
            </a:r>
            <a:r>
              <a:rPr lang="nl-BE" dirty="0"/>
              <a:t> resources </a:t>
            </a:r>
            <a:r>
              <a:rPr lang="nl-BE" dirty="0" err="1"/>
              <a:t>from</a:t>
            </a:r>
            <a:r>
              <a:rPr lang="nl-BE" dirty="0"/>
              <a:t> Freepik.com, </a:t>
            </a:r>
            <a:r>
              <a:rPr lang="nl-BE" dirty="0" err="1"/>
              <a:t>created</a:t>
            </a:r>
            <a:r>
              <a:rPr lang="nl-BE" dirty="0"/>
              <a:t> </a:t>
            </a:r>
            <a:r>
              <a:rPr lang="nl-BE" dirty="0" err="1"/>
              <a:t>by</a:t>
            </a:r>
            <a:r>
              <a:rPr lang="nl-BE" dirty="0"/>
              <a:t> </a:t>
            </a:r>
            <a:r>
              <a:rPr lang="nl-BE" dirty="0" err="1"/>
              <a:t>brgfx</a:t>
            </a:r>
            <a:endParaRPr lang="nl-BE" dirty="0"/>
          </a:p>
          <a:p>
            <a:r>
              <a:rPr lang="nl-BE" dirty="0"/>
              <a:t>Gebruikte websites: </a:t>
            </a:r>
          </a:p>
          <a:p>
            <a:pPr lvl="1"/>
            <a:r>
              <a:rPr lang="nl-BE" sz="1500" u="sng" dirty="0"/>
              <a:t>www.Amant.be</a:t>
            </a:r>
          </a:p>
          <a:p>
            <a:pPr lvl="1"/>
            <a:r>
              <a:rPr lang="nl-BE" sz="1500" u="sng" dirty="0"/>
              <a:t>www.Ketnet.be/kijken/karrewiet</a:t>
            </a:r>
          </a:p>
          <a:p>
            <a:pPr lvl="1"/>
            <a:r>
              <a:rPr lang="nl-BE" sz="1500" u="sng" dirty="0"/>
              <a:t>www.Zitdazo.be</a:t>
            </a:r>
          </a:p>
          <a:p>
            <a:pPr lvl="1"/>
            <a:r>
              <a:rPr lang="nl-BE" sz="1500" u="sng" dirty="0"/>
              <a:t>www.Kickassmom.nl</a:t>
            </a:r>
          </a:p>
          <a:p>
            <a:pPr lvl="1"/>
            <a:r>
              <a:rPr lang="nl-BE" u="sng" dirty="0">
                <a:hlinkClick r:id="rId2">
                  <a:extLst>
                    <a:ext uri="{A12FA001-AC4F-418D-AE19-62706E023703}">
                      <ahyp:hlinkClr xmlns:ahyp="http://schemas.microsoft.com/office/drawing/2018/hyperlinkcolor" val="tx"/>
                    </a:ext>
                  </a:extLst>
                </a:hlinkClick>
              </a:rPr>
              <a:t>www.Mamaliefde.nl</a:t>
            </a:r>
            <a:endParaRPr lang="nl-BE" dirty="0"/>
          </a:p>
          <a:p>
            <a:pPr lvl="1"/>
            <a:r>
              <a:rPr lang="nl-BE" u="sng" dirty="0">
                <a:hlinkClick r:id="rId3">
                  <a:extLst>
                    <a:ext uri="{A12FA001-AC4F-418D-AE19-62706E023703}">
                      <ahyp:hlinkClr xmlns:ahyp="http://schemas.microsoft.com/office/drawing/2018/hyperlinkcolor" val="tx"/>
                    </a:ext>
                  </a:extLst>
                </a:hlinkClick>
              </a:rPr>
              <a:t>www.pinterest.com</a:t>
            </a:r>
            <a:endParaRPr lang="nl-BE" dirty="0"/>
          </a:p>
          <a:p>
            <a:pPr lvl="1"/>
            <a:r>
              <a:rPr lang="nl-BE" u="sng" dirty="0">
                <a:hlinkClick r:id="rId4">
                  <a:extLst>
                    <a:ext uri="{A12FA001-AC4F-418D-AE19-62706E023703}">
                      <ahyp:hlinkClr xmlns:ahyp="http://schemas.microsoft.com/office/drawing/2018/hyperlinkcolor" val="tx"/>
                    </a:ext>
                  </a:extLst>
                </a:hlinkClick>
              </a:rPr>
              <a:t>https://psychogoed.nl</a:t>
            </a:r>
            <a:endParaRPr lang="nl-BE" dirty="0"/>
          </a:p>
          <a:p>
            <a:pPr lvl="1"/>
            <a:r>
              <a:rPr lang="nl-BE" u="sng" dirty="0">
                <a:hlinkClick r:id="rId5">
                  <a:extLst>
                    <a:ext uri="{A12FA001-AC4F-418D-AE19-62706E023703}">
                      <ahyp:hlinkClr xmlns:ahyp="http://schemas.microsoft.com/office/drawing/2018/hyperlinkcolor" val="tx"/>
                    </a:ext>
                  </a:extLst>
                </a:hlinkClick>
              </a:rPr>
              <a:t>www.mandalakleurplaten.nl</a:t>
            </a:r>
            <a:endParaRPr lang="nl-BE" dirty="0"/>
          </a:p>
          <a:p>
            <a:pPr lvl="1"/>
            <a:r>
              <a:rPr lang="nl-BE" u="sng" dirty="0">
                <a:hlinkClick r:id="rId6">
                  <a:extLst>
                    <a:ext uri="{A12FA001-AC4F-418D-AE19-62706E023703}">
                      <ahyp:hlinkClr xmlns:ahyp="http://schemas.microsoft.com/office/drawing/2018/hyperlinkcolor" val="tx"/>
                    </a:ext>
                  </a:extLst>
                </a:hlinkClick>
              </a:rPr>
              <a:t>www.leukvoorkids.nl</a:t>
            </a:r>
            <a:endParaRPr lang="nl-BE" u="sng" dirty="0"/>
          </a:p>
          <a:p>
            <a:pPr lvl="1"/>
            <a:r>
              <a:rPr lang="nl-BE" u="sng" dirty="0" err="1"/>
              <a:t>www,dewegwijzer,org</a:t>
            </a:r>
            <a:endParaRPr lang="nl-BE" dirty="0"/>
          </a:p>
          <a:p>
            <a:r>
              <a:rPr lang="nl-BE" dirty="0"/>
              <a:t>Materiaal:</a:t>
            </a:r>
          </a:p>
          <a:p>
            <a:pPr lvl="1"/>
            <a:r>
              <a:rPr lang="nl-BE" dirty="0"/>
              <a:t>Kinderyoga kaarten van Helen Purperhart</a:t>
            </a:r>
          </a:p>
          <a:p>
            <a:pPr lvl="1"/>
            <a:r>
              <a:rPr lang="nl-BE" dirty="0"/>
              <a:t>“Een boek vol gevoelens en 1 goudvis” van Marjan </a:t>
            </a:r>
            <a:r>
              <a:rPr lang="nl-BE" dirty="0" err="1"/>
              <a:t>Gerarts</a:t>
            </a:r>
            <a:r>
              <a:rPr lang="nl-BE" dirty="0"/>
              <a:t> en Deborah Van der Schaaf</a:t>
            </a:r>
          </a:p>
          <a:p>
            <a:pPr lvl="1"/>
            <a:r>
              <a:rPr lang="nl-BE" dirty="0"/>
              <a:t>“De baas van de piekerfabriek” van Margreet van der Veen</a:t>
            </a:r>
          </a:p>
          <a:p>
            <a:r>
              <a:rPr lang="nl-BE" dirty="0"/>
              <a:t>Afbeeldingen:</a:t>
            </a:r>
          </a:p>
          <a:p>
            <a:pPr lvl="1"/>
            <a:r>
              <a:rPr lang="nl-BE" dirty="0"/>
              <a:t>Google.be</a:t>
            </a:r>
          </a:p>
          <a:p>
            <a:endParaRPr lang="nl-BE" dirty="0"/>
          </a:p>
          <a:p>
            <a:endParaRPr lang="nl-BE" dirty="0"/>
          </a:p>
        </p:txBody>
      </p:sp>
      <p:sp>
        <p:nvSpPr>
          <p:cNvPr id="4" name="Tijdelijke aanduiding voor voettekst 3">
            <a:extLst>
              <a:ext uri="{FF2B5EF4-FFF2-40B4-BE49-F238E27FC236}">
                <a16:creationId xmlns:a16="http://schemas.microsoft.com/office/drawing/2014/main" id="{7A9A00C6-E688-4C78-9D8F-18C4583F1931}"/>
              </a:ext>
            </a:extLst>
          </p:cNvPr>
          <p:cNvSpPr>
            <a:spLocks noGrp="1"/>
          </p:cNvSpPr>
          <p:nvPr>
            <p:ph type="ftr" sz="quarter" idx="11"/>
          </p:nvPr>
        </p:nvSpPr>
        <p:spPr/>
        <p:txBody>
          <a:bodyPr/>
          <a:lstStyle/>
          <a:p>
            <a:r>
              <a:rPr lang="en-US"/>
              <a:t>CAR Impuls VZW</a:t>
            </a:r>
            <a:endParaRPr lang="en-US" dirty="0"/>
          </a:p>
        </p:txBody>
      </p:sp>
    </p:spTree>
    <p:extLst>
      <p:ext uri="{BB962C8B-B14F-4D97-AF65-F5344CB8AC3E}">
        <p14:creationId xmlns:p14="http://schemas.microsoft.com/office/powerpoint/2010/main" val="1602585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18">
            <a:extLst>
              <a:ext uri="{FF2B5EF4-FFF2-40B4-BE49-F238E27FC236}">
                <a16:creationId xmlns:a16="http://schemas.microsoft.com/office/drawing/2014/main" id="{E6C08EBB-2C97-4884-9312-EA0A6A62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20">
            <a:extLst>
              <a:ext uri="{FF2B5EF4-FFF2-40B4-BE49-F238E27FC236}">
                <a16:creationId xmlns:a16="http://schemas.microsoft.com/office/drawing/2014/main" id="{17406E40-244E-4DD6-94A4-E73960241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5" name="Freeform 21">
            <a:extLst>
              <a:ext uri="{FF2B5EF4-FFF2-40B4-BE49-F238E27FC236}">
                <a16:creationId xmlns:a16="http://schemas.microsoft.com/office/drawing/2014/main" id="{9E621646-8902-4518-ADFE-798B8AF7F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77" name="Freeform 22">
            <a:extLst>
              <a:ext uri="{FF2B5EF4-FFF2-40B4-BE49-F238E27FC236}">
                <a16:creationId xmlns:a16="http://schemas.microsoft.com/office/drawing/2014/main" id="{BC03DD73-798C-403F-B9AC-BFF84A0B1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23">
            <a:extLst>
              <a:ext uri="{FF2B5EF4-FFF2-40B4-BE49-F238E27FC236}">
                <a16:creationId xmlns:a16="http://schemas.microsoft.com/office/drawing/2014/main" id="{6756FE0C-DC81-49BD-AD76-1E223B6863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25">
            <a:extLst>
              <a:ext uri="{FF2B5EF4-FFF2-40B4-BE49-F238E27FC236}">
                <a16:creationId xmlns:a16="http://schemas.microsoft.com/office/drawing/2014/main" id="{FEEAE74D-A8B8-4601-84C4-7F01DFF41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6">
            <a:extLst>
              <a:ext uri="{FF2B5EF4-FFF2-40B4-BE49-F238E27FC236}">
                <a16:creationId xmlns:a16="http://schemas.microsoft.com/office/drawing/2014/main" id="{CFD751E0-7430-4ACA-A679-ECB74EA58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a:extLst>
              <a:ext uri="{FF2B5EF4-FFF2-40B4-BE49-F238E27FC236}">
                <a16:creationId xmlns:a16="http://schemas.microsoft.com/office/drawing/2014/main" id="{4337B0AD-9A1D-4899-8791-EDEB9B5A1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2">
            <a:extLst>
              <a:ext uri="{FF2B5EF4-FFF2-40B4-BE49-F238E27FC236}">
                <a16:creationId xmlns:a16="http://schemas.microsoft.com/office/drawing/2014/main" id="{20EE4868-1730-433B-AA39-A91305A49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24">
            <a:extLst>
              <a:ext uri="{FF2B5EF4-FFF2-40B4-BE49-F238E27FC236}">
                <a16:creationId xmlns:a16="http://schemas.microsoft.com/office/drawing/2014/main" id="{89921AE2-097C-4DEE-A398-FCB910D60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7">
            <a:extLst>
              <a:ext uri="{FF2B5EF4-FFF2-40B4-BE49-F238E27FC236}">
                <a16:creationId xmlns:a16="http://schemas.microsoft.com/office/drawing/2014/main" id="{A4098D72-B456-40CC-8C9F-D08B9DD25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0">
            <a:extLst>
              <a:ext uri="{FF2B5EF4-FFF2-40B4-BE49-F238E27FC236}">
                <a16:creationId xmlns:a16="http://schemas.microsoft.com/office/drawing/2014/main" id="{BCA1A530-E6F6-465D-BCD0-371D816CC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5" name="Freeform 13">
            <a:extLst>
              <a:ext uri="{FF2B5EF4-FFF2-40B4-BE49-F238E27FC236}">
                <a16:creationId xmlns:a16="http://schemas.microsoft.com/office/drawing/2014/main" id="{5AB5DD23-5ECB-4E0C-AC9B-C384785BAE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5">
            <a:extLst>
              <a:ext uri="{FF2B5EF4-FFF2-40B4-BE49-F238E27FC236}">
                <a16:creationId xmlns:a16="http://schemas.microsoft.com/office/drawing/2014/main" id="{7DA4BF21-FA96-43DB-A077-173C5F4333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pic>
        <p:nvPicPr>
          <p:cNvPr id="2050" name="Afbeelding 1">
            <a:extLst>
              <a:ext uri="{FF2B5EF4-FFF2-40B4-BE49-F238E27FC236}">
                <a16:creationId xmlns:a16="http://schemas.microsoft.com/office/drawing/2014/main" id="{87ADAC1B-2CCC-47FA-9F99-61C00D21EAF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14515" y="455981"/>
            <a:ext cx="6162969" cy="61629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Freeform 17">
            <a:extLst>
              <a:ext uri="{FF2B5EF4-FFF2-40B4-BE49-F238E27FC236}">
                <a16:creationId xmlns:a16="http://schemas.microsoft.com/office/drawing/2014/main" id="{BF956BA4-7CC2-4E13-9E1D-0854EF4C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9">
            <a:extLst>
              <a:ext uri="{FF2B5EF4-FFF2-40B4-BE49-F238E27FC236}">
                <a16:creationId xmlns:a16="http://schemas.microsoft.com/office/drawing/2014/main" id="{3262514D-691E-4344-8751-4E80F046A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 name="Tijdelijke aanduiding voor voettekst 1">
            <a:extLst>
              <a:ext uri="{FF2B5EF4-FFF2-40B4-BE49-F238E27FC236}">
                <a16:creationId xmlns:a16="http://schemas.microsoft.com/office/drawing/2014/main" id="{DC7619EA-8F3A-4E21-98DF-743FDADF1D86}"/>
              </a:ext>
            </a:extLst>
          </p:cNvPr>
          <p:cNvSpPr>
            <a:spLocks noGrp="1"/>
          </p:cNvSpPr>
          <p:nvPr>
            <p:ph type="ftr" sz="quarter" idx="11"/>
          </p:nvPr>
        </p:nvSpPr>
        <p:spPr>
          <a:xfrm>
            <a:off x="804672" y="6227064"/>
            <a:ext cx="10588752" cy="320040"/>
          </a:xfrm>
        </p:spPr>
        <p:txBody>
          <a:bodyPr>
            <a:normAutofit/>
          </a:bodyPr>
          <a:lstStyle/>
          <a:p>
            <a:pPr>
              <a:spcAft>
                <a:spcPts val="600"/>
              </a:spcAft>
            </a:pPr>
            <a:r>
              <a:rPr lang="en-US"/>
              <a:t>CAR Impuls VZW</a:t>
            </a:r>
          </a:p>
        </p:txBody>
      </p:sp>
    </p:spTree>
    <p:extLst>
      <p:ext uri="{BB962C8B-B14F-4D97-AF65-F5344CB8AC3E}">
        <p14:creationId xmlns:p14="http://schemas.microsoft.com/office/powerpoint/2010/main" val="2875101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Shape 12">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Shape 14">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Shape 16">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31DC06FA-A7AA-4A13-94E5-6AF8615B0ECB}"/>
              </a:ext>
            </a:extLst>
          </p:cNvPr>
          <p:cNvSpPr>
            <a:spLocks noGrp="1"/>
          </p:cNvSpPr>
          <p:nvPr>
            <p:ph type="title"/>
          </p:nvPr>
        </p:nvSpPr>
        <p:spPr>
          <a:xfrm>
            <a:off x="7874928" y="1124998"/>
            <a:ext cx="3456122" cy="4589717"/>
          </a:xfrm>
        </p:spPr>
        <p:txBody>
          <a:bodyPr>
            <a:normAutofit/>
          </a:bodyPr>
          <a:lstStyle/>
          <a:p>
            <a:pPr algn="l"/>
            <a:r>
              <a:rPr lang="nl-BE" sz="4800"/>
              <a:t>Info en contact</a:t>
            </a:r>
          </a:p>
        </p:txBody>
      </p:sp>
      <p:sp>
        <p:nvSpPr>
          <p:cNvPr id="3" name="Tijdelijke aanduiding voor inhoud 2">
            <a:extLst>
              <a:ext uri="{FF2B5EF4-FFF2-40B4-BE49-F238E27FC236}">
                <a16:creationId xmlns:a16="http://schemas.microsoft.com/office/drawing/2014/main" id="{AFBA8063-91CC-4D02-9136-0BE5E50330AD}"/>
              </a:ext>
            </a:extLst>
          </p:cNvPr>
          <p:cNvSpPr>
            <a:spLocks noGrp="1"/>
          </p:cNvSpPr>
          <p:nvPr>
            <p:ph idx="1"/>
          </p:nvPr>
        </p:nvSpPr>
        <p:spPr>
          <a:xfrm>
            <a:off x="798577" y="794042"/>
            <a:ext cx="5427137" cy="5248622"/>
          </a:xfrm>
        </p:spPr>
        <p:txBody>
          <a:bodyPr>
            <a:normAutofit/>
          </a:bodyPr>
          <a:lstStyle/>
          <a:p>
            <a:r>
              <a:rPr lang="nl-BE" sz="1600"/>
              <a:t>Volg ons op Facebook: </a:t>
            </a:r>
            <a:r>
              <a:rPr lang="nl-BE" sz="1600" u="sng">
                <a:hlinkClick r:id="rId2"/>
              </a:rPr>
              <a:t>https://www.facebook.com/CARImpulsVZW/</a:t>
            </a:r>
            <a:endParaRPr lang="nl-BE" sz="1600" u="sng"/>
          </a:p>
          <a:p>
            <a:pPr marL="0" indent="0">
              <a:buNone/>
            </a:pPr>
            <a:r>
              <a:rPr lang="nl-BE" sz="1600"/>
              <a:t>Daar proberen we de komende dagen en weken ook heel wat interessants te delen: tips, activiteiten, nieuws uit de zorgsector of gewoon een kleine mentale opkikker</a:t>
            </a:r>
          </a:p>
          <a:p>
            <a:endParaRPr lang="nl-BE" sz="1600"/>
          </a:p>
        </p:txBody>
      </p:sp>
      <p:sp>
        <p:nvSpPr>
          <p:cNvPr id="4" name="Tijdelijke aanduiding voor voettekst 3">
            <a:extLst>
              <a:ext uri="{FF2B5EF4-FFF2-40B4-BE49-F238E27FC236}">
                <a16:creationId xmlns:a16="http://schemas.microsoft.com/office/drawing/2014/main" id="{22DB2C88-9396-4686-B2C8-8E05D86E86DE}"/>
              </a:ext>
            </a:extLst>
          </p:cNvPr>
          <p:cNvSpPr>
            <a:spLocks noGrp="1"/>
          </p:cNvSpPr>
          <p:nvPr>
            <p:ph type="ftr" sz="quarter" idx="11"/>
          </p:nvPr>
        </p:nvSpPr>
        <p:spPr>
          <a:xfrm>
            <a:off x="804672" y="6217920"/>
            <a:ext cx="10588752" cy="320040"/>
          </a:xfrm>
        </p:spPr>
        <p:txBody>
          <a:bodyPr>
            <a:normAutofit/>
          </a:bodyPr>
          <a:lstStyle/>
          <a:p>
            <a:pPr algn="l">
              <a:spcAft>
                <a:spcPts val="600"/>
              </a:spcAft>
            </a:pPr>
            <a:r>
              <a:rPr lang="en-US">
                <a:solidFill>
                  <a:schemeClr val="tx2"/>
                </a:solidFill>
              </a:rPr>
              <a:t>CAR Impuls VZW</a:t>
            </a:r>
          </a:p>
        </p:txBody>
      </p:sp>
    </p:spTree>
    <p:extLst>
      <p:ext uri="{BB962C8B-B14F-4D97-AF65-F5344CB8AC3E}">
        <p14:creationId xmlns:p14="http://schemas.microsoft.com/office/powerpoint/2010/main" val="378655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C3369A-3181-439C-8B60-131A7D16952B}"/>
              </a:ext>
            </a:extLst>
          </p:cNvPr>
          <p:cNvSpPr>
            <a:spLocks noGrp="1"/>
          </p:cNvSpPr>
          <p:nvPr>
            <p:ph type="title"/>
          </p:nvPr>
        </p:nvSpPr>
        <p:spPr/>
        <p:txBody>
          <a:bodyPr/>
          <a:lstStyle/>
          <a:p>
            <a:r>
              <a:rPr lang="nl-BE" dirty="0"/>
              <a:t>Hoe en welke info geef je aan je kind?</a:t>
            </a:r>
          </a:p>
        </p:txBody>
      </p:sp>
      <p:sp>
        <p:nvSpPr>
          <p:cNvPr id="5" name="Tijdelijke aanduiding voor voettekst 4">
            <a:extLst>
              <a:ext uri="{FF2B5EF4-FFF2-40B4-BE49-F238E27FC236}">
                <a16:creationId xmlns:a16="http://schemas.microsoft.com/office/drawing/2014/main" id="{B2549B82-754B-44A3-AF66-B90C35819AD3}"/>
              </a:ext>
            </a:extLst>
          </p:cNvPr>
          <p:cNvSpPr>
            <a:spLocks noGrp="1"/>
          </p:cNvSpPr>
          <p:nvPr>
            <p:ph type="ftr" sz="quarter" idx="11"/>
          </p:nvPr>
        </p:nvSpPr>
        <p:spPr/>
        <p:txBody>
          <a:bodyPr/>
          <a:lstStyle/>
          <a:p>
            <a:pPr algn="ctr"/>
            <a:r>
              <a:rPr lang="en-US" dirty="0"/>
              <a:t>CAR </a:t>
            </a:r>
            <a:r>
              <a:rPr lang="en-US" dirty="0" err="1"/>
              <a:t>Impuls</a:t>
            </a:r>
            <a:r>
              <a:rPr lang="en-US" dirty="0"/>
              <a:t> VZW</a:t>
            </a:r>
          </a:p>
        </p:txBody>
      </p:sp>
      <p:sp>
        <p:nvSpPr>
          <p:cNvPr id="6" name="Tekstvak 5">
            <a:extLst>
              <a:ext uri="{FF2B5EF4-FFF2-40B4-BE49-F238E27FC236}">
                <a16:creationId xmlns:a16="http://schemas.microsoft.com/office/drawing/2014/main" id="{2BD94161-EC50-46A7-ADA3-9C1543A018B3}"/>
              </a:ext>
            </a:extLst>
          </p:cNvPr>
          <p:cNvSpPr txBox="1"/>
          <p:nvPr/>
        </p:nvSpPr>
        <p:spPr>
          <a:xfrm>
            <a:off x="4462943" y="2608976"/>
            <a:ext cx="7407479" cy="1477328"/>
          </a:xfrm>
          <a:prstGeom prst="rect">
            <a:avLst/>
          </a:prstGeom>
          <a:noFill/>
        </p:spPr>
        <p:txBody>
          <a:bodyPr wrap="square" rtlCol="0">
            <a:spAutoFit/>
          </a:bodyPr>
          <a:lstStyle/>
          <a:p>
            <a:pPr algn="r"/>
            <a:r>
              <a:rPr lang="nl-BE" i="1" dirty="0"/>
              <a:t>Kinderen zijn flexibeler en veerkrachtiger dan we denken. Toch hebben we de neiging hen af te schermen voor slecht nieuws en negatieve gebeurtenissen. Kinderen hebben echter evenveel recht op informatie als volwassenen. Hier alvast enkele tips op een rijtje om met je kind te praten over Corona.</a:t>
            </a:r>
          </a:p>
        </p:txBody>
      </p:sp>
    </p:spTree>
    <p:extLst>
      <p:ext uri="{BB962C8B-B14F-4D97-AF65-F5344CB8AC3E}">
        <p14:creationId xmlns:p14="http://schemas.microsoft.com/office/powerpoint/2010/main" val="984476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C3369A-3181-439C-8B60-131A7D16952B}"/>
              </a:ext>
            </a:extLst>
          </p:cNvPr>
          <p:cNvSpPr>
            <a:spLocks noGrp="1"/>
          </p:cNvSpPr>
          <p:nvPr>
            <p:ph type="title"/>
          </p:nvPr>
        </p:nvSpPr>
        <p:spPr/>
        <p:txBody>
          <a:bodyPr/>
          <a:lstStyle/>
          <a:p>
            <a:r>
              <a:rPr lang="nl-BE" dirty="0"/>
              <a:t>Hoe en welke info geef je aan je kind?</a:t>
            </a:r>
          </a:p>
        </p:txBody>
      </p:sp>
      <p:sp>
        <p:nvSpPr>
          <p:cNvPr id="5" name="Tijdelijke aanduiding voor voettekst 4">
            <a:extLst>
              <a:ext uri="{FF2B5EF4-FFF2-40B4-BE49-F238E27FC236}">
                <a16:creationId xmlns:a16="http://schemas.microsoft.com/office/drawing/2014/main" id="{B2549B82-754B-44A3-AF66-B90C35819AD3}"/>
              </a:ext>
            </a:extLst>
          </p:cNvPr>
          <p:cNvSpPr>
            <a:spLocks noGrp="1"/>
          </p:cNvSpPr>
          <p:nvPr>
            <p:ph type="ftr" sz="quarter" idx="11"/>
          </p:nvPr>
        </p:nvSpPr>
        <p:spPr/>
        <p:txBody>
          <a:bodyPr/>
          <a:lstStyle/>
          <a:p>
            <a:pPr algn="ctr"/>
            <a:r>
              <a:rPr lang="en-US" dirty="0"/>
              <a:t>CAR </a:t>
            </a:r>
            <a:r>
              <a:rPr lang="en-US" dirty="0" err="1"/>
              <a:t>Impuls</a:t>
            </a:r>
            <a:r>
              <a:rPr lang="en-US" dirty="0"/>
              <a:t> VZW</a:t>
            </a:r>
          </a:p>
        </p:txBody>
      </p:sp>
      <p:sp>
        <p:nvSpPr>
          <p:cNvPr id="8" name="Tekstvak 7">
            <a:extLst>
              <a:ext uri="{FF2B5EF4-FFF2-40B4-BE49-F238E27FC236}">
                <a16:creationId xmlns:a16="http://schemas.microsoft.com/office/drawing/2014/main" id="{C754DDE7-C42D-492A-B095-C1487EDA7AD8}"/>
              </a:ext>
            </a:extLst>
          </p:cNvPr>
          <p:cNvSpPr txBox="1"/>
          <p:nvPr/>
        </p:nvSpPr>
        <p:spPr>
          <a:xfrm>
            <a:off x="4723002" y="520620"/>
            <a:ext cx="7331978" cy="6565900"/>
          </a:xfrm>
          <a:prstGeom prst="rect">
            <a:avLst/>
          </a:prstGeom>
          <a:noFill/>
        </p:spPr>
        <p:txBody>
          <a:bodyPr wrap="square" rtlCol="0">
            <a:spAutoFit/>
          </a:bodyPr>
          <a:lstStyle/>
          <a:p>
            <a:r>
              <a:rPr lang="nl-BE" sz="1400" u="sng" dirty="0"/>
              <a:t>Mijn kind gedraagt zich anders, hoe komt dit?</a:t>
            </a:r>
          </a:p>
          <a:p>
            <a:pPr marL="285750" indent="-285750">
              <a:buFont typeface="Courier New" panose="02070309020205020404" pitchFamily="49" charset="0"/>
              <a:buChar char="o"/>
            </a:pPr>
            <a:endParaRPr lang="nl-BE" sz="1400" dirty="0"/>
          </a:p>
          <a:p>
            <a:pPr marL="228600" indent="-228600" defTabSz="914400">
              <a:spcBef>
                <a:spcPts val="1000"/>
              </a:spcBef>
              <a:buClr>
                <a:schemeClr val="accent1"/>
              </a:buClr>
              <a:buSzPct val="110000"/>
              <a:buFont typeface="Wingdings" panose="05000000000000000000" pitchFamily="2" charset="2"/>
              <a:buChar char="§"/>
            </a:pPr>
            <a:r>
              <a:rPr lang="nl-BE" sz="1400" dirty="0"/>
              <a:t>Observeer het gedrag van je kind. Sinds wanneer stellen ze dit gedrag? Is het de eerste keer dat ze dit doen? Zijn er geen andere gebeurtenissen die een rol kunnen spelen?</a:t>
            </a:r>
          </a:p>
          <a:p>
            <a:pPr marL="228600" indent="-228600" defTabSz="914400">
              <a:spcBef>
                <a:spcPts val="1000"/>
              </a:spcBef>
              <a:buClr>
                <a:schemeClr val="accent1"/>
              </a:buClr>
              <a:buSzPct val="110000"/>
              <a:buFont typeface="Wingdings" panose="05000000000000000000" pitchFamily="2" charset="2"/>
              <a:buChar char="§"/>
            </a:pPr>
            <a:r>
              <a:rPr lang="nl-BE" sz="1400" dirty="0"/>
              <a:t>Het zijn verwarrende en onzekere tijden. Kinderen hebben vaak nog niet de taal of mogelijkheden om zelf over hun angst of twijfel te vertellen. “Moeilijk” gedrag stellen is voor hen vaak de enige manier om te tonen dat er iets scheelt, het is hun manier van stress-ontlading</a:t>
            </a:r>
          </a:p>
          <a:p>
            <a:pPr marL="285750" indent="-285750">
              <a:buFont typeface="Courier New" panose="02070309020205020404" pitchFamily="49" charset="0"/>
              <a:buChar char="o"/>
            </a:pPr>
            <a:endParaRPr lang="nl-BE" sz="1400" dirty="0"/>
          </a:p>
          <a:p>
            <a:r>
              <a:rPr lang="nl-BE" sz="1400" u="sng" dirty="0"/>
              <a:t>Hoe communiceer ik met mijn kind?</a:t>
            </a:r>
          </a:p>
          <a:p>
            <a:endParaRPr lang="nl-BE" sz="1400" dirty="0"/>
          </a:p>
          <a:p>
            <a:pPr marL="228600" indent="-228600" defTabSz="914400">
              <a:spcBef>
                <a:spcPts val="1000"/>
              </a:spcBef>
              <a:buClr>
                <a:schemeClr val="accent1"/>
              </a:buClr>
              <a:buSzPct val="110000"/>
              <a:buFont typeface="Wingdings" panose="05000000000000000000" pitchFamily="2" charset="2"/>
              <a:buChar char="§"/>
            </a:pPr>
            <a:r>
              <a:rPr lang="nl-BE" sz="1400" dirty="0"/>
              <a:t>Luister naar je kind, geef het gevoel dat ze gehoord worden, laat hen vragen stellen</a:t>
            </a:r>
          </a:p>
          <a:p>
            <a:pPr marL="228600" indent="-228600" defTabSz="914400">
              <a:spcBef>
                <a:spcPts val="1000"/>
              </a:spcBef>
              <a:buClr>
                <a:schemeClr val="accent1"/>
              </a:buClr>
              <a:buSzPct val="110000"/>
              <a:buFont typeface="Wingdings" panose="05000000000000000000" pitchFamily="2" charset="2"/>
              <a:buChar char="§"/>
            </a:pPr>
            <a:r>
              <a:rPr lang="nl-BE" sz="1400" dirty="0"/>
              <a:t>Praat op niveau van je kind</a:t>
            </a:r>
          </a:p>
          <a:p>
            <a:pPr marL="228600" indent="-228600" defTabSz="914400">
              <a:spcBef>
                <a:spcPts val="1000"/>
              </a:spcBef>
              <a:buClr>
                <a:schemeClr val="accent1"/>
              </a:buClr>
              <a:buSzPct val="110000"/>
              <a:buFont typeface="Wingdings" panose="05000000000000000000" pitchFamily="2" charset="2"/>
              <a:buChar char="§"/>
            </a:pPr>
            <a:r>
              <a:rPr lang="nl-BE" sz="1400" dirty="0"/>
              <a:t>Praat open en eerlijk. Geef ook toe als je zelf geen antwoord hebt. Ga samen op zoek naar antwoorden</a:t>
            </a:r>
          </a:p>
          <a:p>
            <a:pPr marL="228600" indent="-228600" defTabSz="914400">
              <a:spcBef>
                <a:spcPts val="1000"/>
              </a:spcBef>
              <a:buClr>
                <a:schemeClr val="accent1"/>
              </a:buClr>
              <a:buSzPct val="110000"/>
              <a:buFont typeface="Wingdings" panose="05000000000000000000" pitchFamily="2" charset="2"/>
              <a:buChar char="§"/>
            </a:pPr>
            <a:r>
              <a:rPr lang="nl-BE" sz="1400" dirty="0"/>
              <a:t>Minimaliseer het probleem niet</a:t>
            </a:r>
          </a:p>
          <a:p>
            <a:pPr marL="228600" indent="-228600" defTabSz="914400">
              <a:spcBef>
                <a:spcPts val="1000"/>
              </a:spcBef>
              <a:buClr>
                <a:schemeClr val="accent1"/>
              </a:buClr>
              <a:buSzPct val="110000"/>
              <a:buFont typeface="Wingdings" panose="05000000000000000000" pitchFamily="2" charset="2"/>
              <a:buChar char="§"/>
            </a:pPr>
            <a:r>
              <a:rPr lang="nl-BE" sz="1400" dirty="0"/>
              <a:t>Laat ook onzekerheid toe, het zijn nu éénmaal onzekere tijden waarin niemand echte voorspellingen kan doen</a:t>
            </a:r>
          </a:p>
          <a:p>
            <a:pPr marL="228600" indent="-228600" defTabSz="914400">
              <a:spcBef>
                <a:spcPts val="1000"/>
              </a:spcBef>
              <a:buClr>
                <a:schemeClr val="accent1"/>
              </a:buClr>
              <a:buSzPct val="110000"/>
              <a:buFont typeface="Wingdings" panose="05000000000000000000" pitchFamily="2" charset="2"/>
              <a:buChar char="§"/>
            </a:pPr>
            <a:r>
              <a:rPr lang="nl-BE" sz="1400" dirty="0"/>
              <a:t>Hou je aan feiten, het heeft geen zin voorspellingen te doen want die leiden enkel tot meer onduidelijkheid</a:t>
            </a:r>
          </a:p>
          <a:p>
            <a:pPr marL="285750" indent="-285750">
              <a:buFont typeface="Courier New" panose="02070309020205020404" pitchFamily="49" charset="0"/>
              <a:buChar char="o"/>
            </a:pPr>
            <a:endParaRPr lang="nl-BE" sz="1400" dirty="0"/>
          </a:p>
          <a:p>
            <a:pPr marL="285750" indent="-285750">
              <a:buFont typeface="Courier New" panose="02070309020205020404" pitchFamily="49" charset="0"/>
              <a:buChar char="o"/>
            </a:pPr>
            <a:endParaRPr lang="nl-BE" sz="1400" dirty="0"/>
          </a:p>
          <a:p>
            <a:pPr marL="285750" indent="-285750">
              <a:buFont typeface="Courier New" panose="02070309020205020404" pitchFamily="49" charset="0"/>
              <a:buChar char="o"/>
            </a:pPr>
            <a:endParaRPr lang="nl-BE" sz="1400" dirty="0"/>
          </a:p>
          <a:p>
            <a:pPr marL="285750" indent="-285750">
              <a:buFont typeface="Courier New" panose="02070309020205020404" pitchFamily="49" charset="0"/>
              <a:buChar char="o"/>
            </a:pPr>
            <a:endParaRPr lang="nl-BE" dirty="0"/>
          </a:p>
        </p:txBody>
      </p:sp>
    </p:spTree>
    <p:extLst>
      <p:ext uri="{BB962C8B-B14F-4D97-AF65-F5344CB8AC3E}">
        <p14:creationId xmlns:p14="http://schemas.microsoft.com/office/powerpoint/2010/main" val="3817413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C3369A-3181-439C-8B60-131A7D16952B}"/>
              </a:ext>
            </a:extLst>
          </p:cNvPr>
          <p:cNvSpPr>
            <a:spLocks noGrp="1"/>
          </p:cNvSpPr>
          <p:nvPr>
            <p:ph type="title"/>
          </p:nvPr>
        </p:nvSpPr>
        <p:spPr/>
        <p:txBody>
          <a:bodyPr/>
          <a:lstStyle/>
          <a:p>
            <a:r>
              <a:rPr lang="nl-BE" dirty="0"/>
              <a:t>Hoe en welke info geef je aan je kind?</a:t>
            </a:r>
          </a:p>
        </p:txBody>
      </p:sp>
      <p:sp>
        <p:nvSpPr>
          <p:cNvPr id="5" name="Tijdelijke aanduiding voor voettekst 4">
            <a:extLst>
              <a:ext uri="{FF2B5EF4-FFF2-40B4-BE49-F238E27FC236}">
                <a16:creationId xmlns:a16="http://schemas.microsoft.com/office/drawing/2014/main" id="{B2549B82-754B-44A3-AF66-B90C35819AD3}"/>
              </a:ext>
            </a:extLst>
          </p:cNvPr>
          <p:cNvSpPr>
            <a:spLocks noGrp="1"/>
          </p:cNvSpPr>
          <p:nvPr>
            <p:ph type="ftr" sz="quarter" idx="11"/>
          </p:nvPr>
        </p:nvSpPr>
        <p:spPr/>
        <p:txBody>
          <a:bodyPr/>
          <a:lstStyle/>
          <a:p>
            <a:pPr algn="ctr"/>
            <a:r>
              <a:rPr lang="en-US" dirty="0"/>
              <a:t>CAR </a:t>
            </a:r>
            <a:r>
              <a:rPr lang="en-US" dirty="0" err="1"/>
              <a:t>Impuls</a:t>
            </a:r>
            <a:r>
              <a:rPr lang="en-US" dirty="0"/>
              <a:t> VZW</a:t>
            </a:r>
          </a:p>
        </p:txBody>
      </p:sp>
      <p:sp>
        <p:nvSpPr>
          <p:cNvPr id="8" name="Tekstvak 7">
            <a:extLst>
              <a:ext uri="{FF2B5EF4-FFF2-40B4-BE49-F238E27FC236}">
                <a16:creationId xmlns:a16="http://schemas.microsoft.com/office/drawing/2014/main" id="{C754DDE7-C42D-492A-B095-C1487EDA7AD8}"/>
              </a:ext>
            </a:extLst>
          </p:cNvPr>
          <p:cNvSpPr txBox="1"/>
          <p:nvPr/>
        </p:nvSpPr>
        <p:spPr>
          <a:xfrm>
            <a:off x="4725159" y="637587"/>
            <a:ext cx="7331978" cy="7126053"/>
          </a:xfrm>
          <a:prstGeom prst="rect">
            <a:avLst/>
          </a:prstGeom>
          <a:noFill/>
        </p:spPr>
        <p:txBody>
          <a:bodyPr wrap="square" rtlCol="0">
            <a:spAutoFit/>
          </a:bodyPr>
          <a:lstStyle/>
          <a:p>
            <a:r>
              <a:rPr lang="nl-BE" u="sng" dirty="0"/>
              <a:t>Welke informatie geef ik wel en niet?</a:t>
            </a:r>
          </a:p>
          <a:p>
            <a:endParaRPr lang="nl-BE" u="sng" dirty="0"/>
          </a:p>
          <a:p>
            <a:pPr marL="228600" indent="-228600" defTabSz="914400">
              <a:lnSpc>
                <a:spcPct val="120000"/>
              </a:lnSpc>
              <a:spcBef>
                <a:spcPts val="1000"/>
              </a:spcBef>
              <a:buClr>
                <a:schemeClr val="accent1"/>
              </a:buClr>
              <a:buSzPct val="110000"/>
              <a:buFont typeface="Wingdings" panose="05000000000000000000" pitchFamily="2" charset="2"/>
              <a:buChar char="§"/>
            </a:pPr>
            <a:r>
              <a:rPr lang="nl-BE" sz="1400" dirty="0"/>
              <a:t>Kinderen hebben recht op correcte informatie</a:t>
            </a:r>
          </a:p>
          <a:p>
            <a:pPr marL="228600" indent="-228600" defTabSz="914400">
              <a:lnSpc>
                <a:spcPct val="120000"/>
              </a:lnSpc>
              <a:spcBef>
                <a:spcPts val="1000"/>
              </a:spcBef>
              <a:buClr>
                <a:schemeClr val="accent1"/>
              </a:buClr>
              <a:buSzPct val="110000"/>
              <a:buFont typeface="Wingdings" panose="05000000000000000000" pitchFamily="2" charset="2"/>
              <a:buChar char="§"/>
            </a:pPr>
            <a:r>
              <a:rPr lang="nl-BE" sz="1400" dirty="0"/>
              <a:t>Laat jonge kinderen niet meekijken naar het ‘volwassenen’ journaal. Er zijn tegenwoordig heel wat alternatieven op maat van kinderen</a:t>
            </a:r>
          </a:p>
          <a:p>
            <a:pPr defTabSz="914400">
              <a:lnSpc>
                <a:spcPct val="120000"/>
              </a:lnSpc>
              <a:spcBef>
                <a:spcPts val="1000"/>
              </a:spcBef>
              <a:buClr>
                <a:schemeClr val="accent1"/>
              </a:buClr>
              <a:buSzPct val="110000"/>
            </a:pPr>
            <a:r>
              <a:rPr lang="nl-BE" sz="1400" dirty="0"/>
              <a:t>     Bijvoorbeeld: Karrewiet (</a:t>
            </a:r>
            <a:r>
              <a:rPr lang="nl-BE" sz="1400" u="sng" dirty="0">
                <a:hlinkClick r:id="rId2"/>
              </a:rPr>
              <a:t>www.ketnet.be/kijken/karrewiet</a:t>
            </a:r>
            <a:r>
              <a:rPr lang="nl-BE" sz="1400" u="sng" dirty="0"/>
              <a:t>)</a:t>
            </a:r>
            <a:endParaRPr lang="nl-BE" sz="1400" dirty="0"/>
          </a:p>
          <a:p>
            <a:pPr marL="228600" indent="-228600" defTabSz="914400">
              <a:lnSpc>
                <a:spcPct val="120000"/>
              </a:lnSpc>
              <a:spcBef>
                <a:spcPts val="1000"/>
              </a:spcBef>
              <a:buClr>
                <a:schemeClr val="accent1"/>
              </a:buClr>
              <a:buSzPct val="110000"/>
              <a:buFont typeface="Wingdings" panose="05000000000000000000" pitchFamily="2" charset="2"/>
              <a:buChar char="§"/>
            </a:pPr>
            <a:r>
              <a:rPr lang="nl-BE" sz="1400" dirty="0"/>
              <a:t>Ga in gesprek met je kind, ga in op de vragen die ze stellen. De vragen die ze stellen, geven aan welke info ze precies willen</a:t>
            </a:r>
          </a:p>
          <a:p>
            <a:pPr marL="228600" indent="-228600" defTabSz="914400">
              <a:lnSpc>
                <a:spcPct val="120000"/>
              </a:lnSpc>
              <a:spcBef>
                <a:spcPts val="1000"/>
              </a:spcBef>
              <a:buClr>
                <a:schemeClr val="accent1"/>
              </a:buClr>
              <a:buSzPct val="110000"/>
              <a:buFont typeface="Wingdings" panose="05000000000000000000" pitchFamily="2" charset="2"/>
              <a:buChar char="§"/>
            </a:pPr>
            <a:r>
              <a:rPr lang="nl-BE" sz="1400" dirty="0"/>
              <a:t>Vermijd complexe verklaringen, deze kunnen voor meer verwarring zorgen</a:t>
            </a:r>
          </a:p>
          <a:p>
            <a:pPr marL="228600" indent="-228600" defTabSz="914400">
              <a:lnSpc>
                <a:spcPct val="120000"/>
              </a:lnSpc>
              <a:spcBef>
                <a:spcPts val="1000"/>
              </a:spcBef>
              <a:buClr>
                <a:schemeClr val="accent1"/>
              </a:buClr>
              <a:buSzPct val="110000"/>
              <a:buFont typeface="Wingdings" panose="05000000000000000000" pitchFamily="2" charset="2"/>
              <a:buChar char="§"/>
            </a:pPr>
            <a:r>
              <a:rPr lang="nl-BE" sz="1400" dirty="0"/>
              <a:t>Probeer hen ook duidelijk te maken dat niet alle info klopt, er ook foute verhalen circuleren</a:t>
            </a:r>
          </a:p>
          <a:p>
            <a:pPr marL="228600" indent="-228600" defTabSz="914400">
              <a:lnSpc>
                <a:spcPct val="120000"/>
              </a:lnSpc>
              <a:spcBef>
                <a:spcPts val="1000"/>
              </a:spcBef>
              <a:buClr>
                <a:schemeClr val="accent1"/>
              </a:buClr>
              <a:buSzPct val="110000"/>
              <a:buFont typeface="Wingdings" panose="05000000000000000000" pitchFamily="2" charset="2"/>
              <a:buChar char="§"/>
            </a:pPr>
            <a:r>
              <a:rPr lang="nl-BE" sz="1400" dirty="0"/>
              <a:t>Gebruik filmpjes, verhaaltjes, websites,…die gemaakt zijn op kindermaat om het Coronaverhaal te vertellen</a:t>
            </a:r>
          </a:p>
          <a:p>
            <a:pPr defTabSz="914400">
              <a:lnSpc>
                <a:spcPct val="120000"/>
              </a:lnSpc>
              <a:spcBef>
                <a:spcPts val="1000"/>
              </a:spcBef>
              <a:buClr>
                <a:schemeClr val="accent1"/>
              </a:buClr>
              <a:buSzPct val="110000"/>
            </a:pPr>
            <a:endParaRPr lang="nl-BE" sz="1400" dirty="0"/>
          </a:p>
          <a:p>
            <a:pPr marL="285750" lvl="0" indent="-285750">
              <a:buFont typeface="Wingdings" panose="05000000000000000000" pitchFamily="2" charset="2"/>
              <a:buChar char="Ø"/>
            </a:pPr>
            <a:r>
              <a:rPr lang="nl-BE" sz="1400" u="sng" dirty="0">
                <a:hlinkClick r:id="rId3"/>
              </a:rPr>
              <a:t>https://www.youtube.com/watch?v=VADCv4FOPwA</a:t>
            </a:r>
            <a:r>
              <a:rPr lang="nl-BE" sz="1400" u="sng" dirty="0"/>
              <a:t> </a:t>
            </a:r>
            <a:r>
              <a:rPr lang="nl-BE" sz="1400" dirty="0"/>
              <a:t>(kleuters)</a:t>
            </a:r>
          </a:p>
          <a:p>
            <a:pPr marL="285750" lvl="0" indent="-285750">
              <a:buFont typeface="Wingdings" panose="05000000000000000000" pitchFamily="2" charset="2"/>
              <a:buChar char="Ø"/>
            </a:pPr>
            <a:r>
              <a:rPr lang="nl-BE" sz="1400" u="sng" dirty="0">
                <a:hlinkClick r:id="rId4"/>
              </a:rPr>
              <a:t>https://www.zitdazo.be/post/kinderfilmpje-legt-coronavirus-uit</a:t>
            </a:r>
            <a:r>
              <a:rPr lang="nl-BE" sz="1400" dirty="0"/>
              <a:t>(lagere school)</a:t>
            </a:r>
          </a:p>
          <a:p>
            <a:pPr lvl="0"/>
            <a:endParaRPr lang="nl-BE" dirty="0"/>
          </a:p>
          <a:p>
            <a:endParaRPr lang="nl-BE" dirty="0"/>
          </a:p>
          <a:p>
            <a:pPr marL="285750" indent="-285750">
              <a:buFont typeface="Courier New" panose="02070309020205020404" pitchFamily="49" charset="0"/>
              <a:buChar char="o"/>
            </a:pPr>
            <a:endParaRPr lang="nl-BE" dirty="0"/>
          </a:p>
          <a:p>
            <a:pPr marL="285750" indent="-285750">
              <a:buFont typeface="Courier New" panose="02070309020205020404" pitchFamily="49" charset="0"/>
              <a:buChar char="o"/>
            </a:pPr>
            <a:endParaRPr lang="nl-BE" dirty="0"/>
          </a:p>
          <a:p>
            <a:pPr marL="285750" indent="-285750">
              <a:buFont typeface="Courier New" panose="02070309020205020404" pitchFamily="49" charset="0"/>
              <a:buChar char="o"/>
            </a:pPr>
            <a:endParaRPr lang="nl-BE" dirty="0"/>
          </a:p>
          <a:p>
            <a:pPr marL="285750" indent="-285750">
              <a:buFont typeface="Courier New" panose="02070309020205020404" pitchFamily="49" charset="0"/>
              <a:buChar char="o"/>
            </a:pPr>
            <a:endParaRPr lang="nl-BE" dirty="0"/>
          </a:p>
        </p:txBody>
      </p:sp>
    </p:spTree>
    <p:extLst>
      <p:ext uri="{BB962C8B-B14F-4D97-AF65-F5344CB8AC3E}">
        <p14:creationId xmlns:p14="http://schemas.microsoft.com/office/powerpoint/2010/main" val="1124903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C3369A-3181-439C-8B60-131A7D16952B}"/>
              </a:ext>
            </a:extLst>
          </p:cNvPr>
          <p:cNvSpPr>
            <a:spLocks noGrp="1"/>
          </p:cNvSpPr>
          <p:nvPr>
            <p:ph type="title"/>
          </p:nvPr>
        </p:nvSpPr>
        <p:spPr/>
        <p:txBody>
          <a:bodyPr/>
          <a:lstStyle/>
          <a:p>
            <a:r>
              <a:rPr lang="nl-BE" dirty="0"/>
              <a:t>Hoe en welke info geef je aan je kind?</a:t>
            </a:r>
          </a:p>
        </p:txBody>
      </p:sp>
      <p:sp>
        <p:nvSpPr>
          <p:cNvPr id="5" name="Tijdelijke aanduiding voor voettekst 4">
            <a:extLst>
              <a:ext uri="{FF2B5EF4-FFF2-40B4-BE49-F238E27FC236}">
                <a16:creationId xmlns:a16="http://schemas.microsoft.com/office/drawing/2014/main" id="{B2549B82-754B-44A3-AF66-B90C35819AD3}"/>
              </a:ext>
            </a:extLst>
          </p:cNvPr>
          <p:cNvSpPr>
            <a:spLocks noGrp="1"/>
          </p:cNvSpPr>
          <p:nvPr>
            <p:ph type="ftr" sz="quarter" idx="11"/>
          </p:nvPr>
        </p:nvSpPr>
        <p:spPr/>
        <p:txBody>
          <a:bodyPr/>
          <a:lstStyle/>
          <a:p>
            <a:pPr algn="ctr"/>
            <a:r>
              <a:rPr lang="en-US" dirty="0"/>
              <a:t>CAR </a:t>
            </a:r>
            <a:r>
              <a:rPr lang="en-US" dirty="0" err="1"/>
              <a:t>Impuls</a:t>
            </a:r>
            <a:r>
              <a:rPr lang="en-US" dirty="0"/>
              <a:t> VZW</a:t>
            </a:r>
          </a:p>
        </p:txBody>
      </p:sp>
      <p:sp>
        <p:nvSpPr>
          <p:cNvPr id="8" name="Tekstvak 7">
            <a:extLst>
              <a:ext uri="{FF2B5EF4-FFF2-40B4-BE49-F238E27FC236}">
                <a16:creationId xmlns:a16="http://schemas.microsoft.com/office/drawing/2014/main" id="{C754DDE7-C42D-492A-B095-C1487EDA7AD8}"/>
              </a:ext>
            </a:extLst>
          </p:cNvPr>
          <p:cNvSpPr txBox="1"/>
          <p:nvPr/>
        </p:nvSpPr>
        <p:spPr>
          <a:xfrm>
            <a:off x="4633520" y="702469"/>
            <a:ext cx="7331978" cy="5344027"/>
          </a:xfrm>
          <a:prstGeom prst="rect">
            <a:avLst/>
          </a:prstGeom>
          <a:noFill/>
        </p:spPr>
        <p:txBody>
          <a:bodyPr wrap="square" rtlCol="0">
            <a:spAutoFit/>
          </a:bodyPr>
          <a:lstStyle/>
          <a:p>
            <a:r>
              <a:rPr lang="nl-BE" sz="1600" u="sng" dirty="0"/>
              <a:t>Hoe ga ik om met de gevoelens van mezelf en mijn kind?</a:t>
            </a:r>
          </a:p>
          <a:p>
            <a:endParaRPr lang="nl-BE" sz="1600" u="sng" dirty="0"/>
          </a:p>
          <a:p>
            <a:pPr marL="228600" indent="-228600" defTabSz="914400">
              <a:lnSpc>
                <a:spcPct val="120000"/>
              </a:lnSpc>
              <a:spcBef>
                <a:spcPts val="1000"/>
              </a:spcBef>
              <a:buClr>
                <a:schemeClr val="accent1"/>
              </a:buClr>
              <a:buSzPct val="110000"/>
              <a:buFont typeface="Wingdings" panose="05000000000000000000" pitchFamily="2" charset="2"/>
              <a:buChar char="§"/>
            </a:pPr>
            <a:r>
              <a:rPr lang="nl-BE" sz="1600" dirty="0"/>
              <a:t>Kinderen moeten emotioneel nog groeien en leren dagdagelijks van voor hen belangrijke personen. Hoe mama, papa, juf,… omgaan met gevoelens is een belangrijke leidraad voor kinderen</a:t>
            </a:r>
          </a:p>
          <a:p>
            <a:pPr marL="228600" indent="-228600" defTabSz="914400">
              <a:lnSpc>
                <a:spcPct val="120000"/>
              </a:lnSpc>
              <a:spcBef>
                <a:spcPts val="1000"/>
              </a:spcBef>
              <a:buClr>
                <a:schemeClr val="accent1"/>
              </a:buClr>
              <a:buSzPct val="110000"/>
              <a:buFont typeface="Wingdings" panose="05000000000000000000" pitchFamily="2" charset="2"/>
              <a:buChar char="§"/>
            </a:pPr>
            <a:r>
              <a:rPr lang="nl-BE" sz="1600" dirty="0"/>
              <a:t>Scherm je kind niet af voor negatieve gevoelens. Pijn en verdriet horen bij het leven en moeten ook hun plaats krijgen. Als kinderen hier goed mee leren omgaan, maakt het hen sterker als volwassene</a:t>
            </a:r>
          </a:p>
          <a:p>
            <a:pPr marL="228600" indent="-228600" defTabSz="914400">
              <a:lnSpc>
                <a:spcPct val="120000"/>
              </a:lnSpc>
              <a:spcBef>
                <a:spcPts val="1000"/>
              </a:spcBef>
              <a:buClr>
                <a:schemeClr val="accent1"/>
              </a:buClr>
              <a:buSzPct val="110000"/>
              <a:buFont typeface="Wingdings" panose="05000000000000000000" pitchFamily="2" charset="2"/>
              <a:buChar char="§"/>
            </a:pPr>
            <a:r>
              <a:rPr lang="nl-BE" sz="1600" dirty="0"/>
              <a:t>Laat je eigen angst en bezorgdheid zien in bijzijn van je kind. Vertel ook dat je je zo voelt en waarom dit zo is</a:t>
            </a:r>
          </a:p>
          <a:p>
            <a:pPr marL="228600" indent="-228600" defTabSz="914400">
              <a:lnSpc>
                <a:spcPct val="120000"/>
              </a:lnSpc>
              <a:spcBef>
                <a:spcPts val="1000"/>
              </a:spcBef>
              <a:buClr>
                <a:schemeClr val="accent1"/>
              </a:buClr>
              <a:buSzPct val="110000"/>
              <a:buFont typeface="Wingdings" panose="05000000000000000000" pitchFamily="2" charset="2"/>
              <a:buChar char="§"/>
            </a:pPr>
            <a:r>
              <a:rPr lang="nl-BE" sz="1600" dirty="0"/>
              <a:t>Vertel hen dat het oké is om bang, bezorgd,… te zijn en waarom ze dat vermoedelijk zijn (bv: oké om bang te zijn dat oma ziek zou worden, je ziet oma graag en wil niet dat haar iets overkomt)</a:t>
            </a:r>
          </a:p>
          <a:p>
            <a:pPr marL="228600" indent="-228600" defTabSz="914400">
              <a:lnSpc>
                <a:spcPct val="120000"/>
              </a:lnSpc>
              <a:spcBef>
                <a:spcPts val="1000"/>
              </a:spcBef>
              <a:buClr>
                <a:schemeClr val="accent1"/>
              </a:buClr>
              <a:buSzPct val="110000"/>
              <a:buFont typeface="Wingdings" panose="05000000000000000000" pitchFamily="2" charset="2"/>
              <a:buChar char="§"/>
            </a:pPr>
            <a:r>
              <a:rPr lang="nl-BE" sz="1600" dirty="0"/>
              <a:t>Overspoel je kind niet met je eigen angst of bezorgdheid. Je kind komt naar jou voor rust en veiligheid, niet omgekeerd</a:t>
            </a:r>
          </a:p>
          <a:p>
            <a:pPr marL="285750" indent="-285750">
              <a:buFont typeface="Courier New" panose="02070309020205020404" pitchFamily="49" charset="0"/>
              <a:buChar char="o"/>
            </a:pPr>
            <a:endParaRPr lang="nl-BE" dirty="0"/>
          </a:p>
        </p:txBody>
      </p:sp>
    </p:spTree>
    <p:extLst>
      <p:ext uri="{BB962C8B-B14F-4D97-AF65-F5344CB8AC3E}">
        <p14:creationId xmlns:p14="http://schemas.microsoft.com/office/powerpoint/2010/main" val="759230385"/>
      </p:ext>
    </p:extLst>
  </p:cSld>
  <p:clrMapOvr>
    <a:masterClrMapping/>
  </p:clrMapOvr>
</p:sld>
</file>

<file path=ppt/theme/theme1.xml><?xml version="1.0" encoding="utf-8"?>
<a:theme xmlns:a="http://schemas.openxmlformats.org/drawingml/2006/main" name="Atlas">
  <a:themeElements>
    <a:clrScheme name="Geel">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4082</Words>
  <Application>Microsoft Office PowerPoint</Application>
  <PresentationFormat>Breedbeeld</PresentationFormat>
  <Paragraphs>339</Paragraphs>
  <Slides>43</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43</vt:i4>
      </vt:variant>
    </vt:vector>
  </HeadingPairs>
  <TitlesOfParts>
    <vt:vector size="49" baseType="lpstr">
      <vt:lpstr>Calibri</vt:lpstr>
      <vt:lpstr>Calibri Light</vt:lpstr>
      <vt:lpstr>Courier New</vt:lpstr>
      <vt:lpstr>Rockwell</vt:lpstr>
      <vt:lpstr>Wingdings</vt:lpstr>
      <vt:lpstr>Atlas</vt:lpstr>
      <vt:lpstr>Corona Survivalkit</vt:lpstr>
      <vt:lpstr>Intro</vt:lpstr>
      <vt:lpstr>Corona Survivalkit</vt:lpstr>
      <vt:lpstr>Info en contact</vt:lpstr>
      <vt:lpstr>Info en contact</vt:lpstr>
      <vt:lpstr>Hoe en welke info geef je aan je kind?</vt:lpstr>
      <vt:lpstr>Hoe en welke info geef je aan je kind?</vt:lpstr>
      <vt:lpstr>Hoe en welke info geef je aan je kind?</vt:lpstr>
      <vt:lpstr>Hoe en welke info geef je aan je kind?</vt:lpstr>
      <vt:lpstr>Hoe en welke info geef je aan je kind?</vt:lpstr>
      <vt:lpstr>Belang van structuur</vt:lpstr>
      <vt:lpstr>Belang van structuur</vt:lpstr>
      <vt:lpstr>Belang van structuur</vt:lpstr>
      <vt:lpstr>Omgaan met veranderingen</vt:lpstr>
      <vt:lpstr>Verveling</vt:lpstr>
      <vt:lpstr>Verveling</vt:lpstr>
      <vt:lpstr>Verveling</vt:lpstr>
      <vt:lpstr>Positieve noot</vt:lpstr>
      <vt:lpstr>Corona Survivalkit</vt:lpstr>
      <vt:lpstr>Wat is Corona?</vt:lpstr>
      <vt:lpstr>PowerPoint-presentatie</vt:lpstr>
      <vt:lpstr>Wat kan je doen?</vt:lpstr>
      <vt:lpstr>Wat kan je doen?</vt:lpstr>
      <vt:lpstr>Wat kan je doen?</vt:lpstr>
      <vt:lpstr>Wat als het even wat minder goed gaat?</vt:lpstr>
      <vt:lpstr>Wat als het even wat minder goed gaat?</vt:lpstr>
      <vt:lpstr>Wat als het even wat minder goed gaat?</vt:lpstr>
      <vt:lpstr>Wat als het even wat minder goed gaat?</vt:lpstr>
      <vt:lpstr>Wat als het even wat minder goed gaat?</vt:lpstr>
      <vt:lpstr>Wat als het even wat minder goed gaat?</vt:lpstr>
      <vt:lpstr>Wat als het even wat minder goed gaat?</vt:lpstr>
      <vt:lpstr>Wat als het even wat minder goed gaat?</vt:lpstr>
      <vt:lpstr>Wat als het even wat minder goed gaat?</vt:lpstr>
      <vt:lpstr>Wat als het even wat minder goed gaat?</vt:lpstr>
      <vt:lpstr>PowerPoint-presentatie</vt:lpstr>
      <vt:lpstr>PowerPoint-presentatie</vt:lpstr>
      <vt:lpstr>Wat als het even wat minder goed gaat?</vt:lpstr>
      <vt:lpstr>Contact met familie en vrienden</vt:lpstr>
      <vt:lpstr>Contact met familie en vrienden</vt:lpstr>
      <vt:lpstr>Contact met familie en vrienden</vt:lpstr>
      <vt:lpstr>Veel liefs! We denken aan jullie!</vt:lpstr>
      <vt:lpstr>Bronnen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 Survivalkit</dc:title>
  <dc:creator>Stéphanie De Leenheer</dc:creator>
  <cp:lastModifiedBy>Stéphanie De Leenheer</cp:lastModifiedBy>
  <cp:revision>3</cp:revision>
  <dcterms:created xsi:type="dcterms:W3CDTF">2020-03-21T18:42:26Z</dcterms:created>
  <dcterms:modified xsi:type="dcterms:W3CDTF">2020-03-30T07:23:31Z</dcterms:modified>
</cp:coreProperties>
</file>