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sldIdLst>
    <p:sldId id="564" r:id="rId4"/>
    <p:sldId id="567" r:id="rId5"/>
    <p:sldId id="341" r:id="rId6"/>
    <p:sldId id="568" r:id="rId7"/>
    <p:sldId id="569" r:id="rId8"/>
    <p:sldId id="581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F7C"/>
    <a:srgbClr val="358F37"/>
    <a:srgbClr val="649862"/>
    <a:srgbClr val="438669"/>
    <a:srgbClr val="34735D"/>
    <a:srgbClr val="35725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9280A-6A3E-4003-B0E9-CDF6344D6C2E}" v="70" dt="2023-03-24T14:13:1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Beerens" userId="4c302695-b814-4620-969a-63eab474d64c" providerId="ADAL" clId="{E359280A-6A3E-4003-B0E9-CDF6344D6C2E}"/>
    <pc:docChg chg="custSel modSld">
      <pc:chgData name="Ilse Beerens" userId="4c302695-b814-4620-969a-63eab474d64c" providerId="ADAL" clId="{E359280A-6A3E-4003-B0E9-CDF6344D6C2E}" dt="2023-03-24T14:13:18.786" v="75"/>
      <pc:docMkLst>
        <pc:docMk/>
      </pc:docMkLst>
      <pc:sldChg chg="addSp modSp mod modAnim">
        <pc:chgData name="Ilse Beerens" userId="4c302695-b814-4620-969a-63eab474d64c" providerId="ADAL" clId="{E359280A-6A3E-4003-B0E9-CDF6344D6C2E}" dt="2023-03-24T14:12:53.829" v="71" actId="20577"/>
        <pc:sldMkLst>
          <pc:docMk/>
          <pc:sldMk cId="778730254" sldId="568"/>
        </pc:sldMkLst>
        <pc:spChg chg="mod">
          <ac:chgData name="Ilse Beerens" userId="4c302695-b814-4620-969a-63eab474d64c" providerId="ADAL" clId="{E359280A-6A3E-4003-B0E9-CDF6344D6C2E}" dt="2023-03-24T14:12:14.525" v="2" actId="20577"/>
          <ac:spMkLst>
            <pc:docMk/>
            <pc:sldMk cId="778730254" sldId="568"/>
            <ac:spMk id="2" creationId="{DBDA01A4-341B-1CF6-7ECF-D8998AAB8DD5}"/>
          </ac:spMkLst>
        </pc:spChg>
        <pc:spChg chg="add mod">
          <ac:chgData name="Ilse Beerens" userId="4c302695-b814-4620-969a-63eab474d64c" providerId="ADAL" clId="{E359280A-6A3E-4003-B0E9-CDF6344D6C2E}" dt="2023-03-24T14:12:53.829" v="71" actId="20577"/>
          <ac:spMkLst>
            <pc:docMk/>
            <pc:sldMk cId="778730254" sldId="568"/>
            <ac:spMk id="4" creationId="{EA7927C4-35B9-B131-ADF4-16FE394E3638}"/>
          </ac:spMkLst>
        </pc:spChg>
      </pc:sldChg>
      <pc:sldChg chg="addSp modSp mod modAnim">
        <pc:chgData name="Ilse Beerens" userId="4c302695-b814-4620-969a-63eab474d64c" providerId="ADAL" clId="{E359280A-6A3E-4003-B0E9-CDF6344D6C2E}" dt="2023-03-24T14:13:18.786" v="75"/>
        <pc:sldMkLst>
          <pc:docMk/>
          <pc:sldMk cId="3363732843" sldId="569"/>
        </pc:sldMkLst>
        <pc:spChg chg="mod">
          <ac:chgData name="Ilse Beerens" userId="4c302695-b814-4620-969a-63eab474d64c" providerId="ADAL" clId="{E359280A-6A3E-4003-B0E9-CDF6344D6C2E}" dt="2023-03-24T14:13:10.103" v="74" actId="20577"/>
          <ac:spMkLst>
            <pc:docMk/>
            <pc:sldMk cId="3363732843" sldId="569"/>
            <ac:spMk id="2" creationId="{366D81BF-0D34-C2EA-B290-62F9CCBF318D}"/>
          </ac:spMkLst>
        </pc:spChg>
        <pc:spChg chg="add mod">
          <ac:chgData name="Ilse Beerens" userId="4c302695-b814-4620-969a-63eab474d64c" providerId="ADAL" clId="{E359280A-6A3E-4003-B0E9-CDF6344D6C2E}" dt="2023-03-24T14:13:18.786" v="75"/>
          <ac:spMkLst>
            <pc:docMk/>
            <pc:sldMk cId="3363732843" sldId="569"/>
            <ac:spMk id="4" creationId="{3C06D147-4EB8-1F98-8AB0-9E6C3BF56D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BE45-55CC-4994-B6DE-C068C06026D1}" type="datetimeFigureOut">
              <a:rPr lang="nl-BE" smtClean="0"/>
              <a:t>24/03/2023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5CD6-8A27-4481-9DCA-05CA40F480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57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1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9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3" y="274638"/>
            <a:ext cx="792479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3" y="1600201"/>
            <a:ext cx="7924799" cy="4451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pic>
        <p:nvPicPr>
          <p:cNvPr id="7" name="Afbeelding 6" descr="Powerpoint-6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" y="5992353"/>
            <a:ext cx="848847" cy="8193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6268651"/>
            <a:ext cx="490606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i="1" kern="1200">
          <a:solidFill>
            <a:srgbClr val="358F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dirty="0" smtClean="0"/>
              <a:pPr algn="r"/>
              <a:t>1</a:t>
            </a:fld>
            <a:endParaRPr lang="nl-NL"/>
          </a:p>
        </p:txBody>
      </p:sp>
      <p:pic>
        <p:nvPicPr>
          <p:cNvPr id="3" name="Afbeelding 4" descr="Kind dat op de weg zit">
            <a:extLst>
              <a:ext uri="{FF2B5EF4-FFF2-40B4-BE49-F238E27FC236}">
                <a16:creationId xmlns:a16="http://schemas.microsoft.com/office/drawing/2014/main" id="{F161A443-58FD-4A8D-412A-9D744736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11" y="1752812"/>
            <a:ext cx="6603577" cy="4146126"/>
          </a:xfrm>
        </p:spPr>
      </p:pic>
    </p:spTree>
    <p:extLst>
      <p:ext uri="{BB962C8B-B14F-4D97-AF65-F5344CB8AC3E}">
        <p14:creationId xmlns:p14="http://schemas.microsoft.com/office/powerpoint/2010/main" val="19873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dirty="0" smtClean="0"/>
              <a:pPr algn="r"/>
              <a:t>2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B70448-8565-ABA4-1852-9DD3DB79DC1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/>
              </a:rPr>
              <a:t>Kwaliteit van leven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b="1" dirty="0">
                <a:cs typeface="Calibri"/>
              </a:rPr>
              <a:t>Hoe vertaal je Kwaliteit van Leven in jouw organisatie?</a:t>
            </a:r>
          </a:p>
          <a:p>
            <a:pPr marL="457200" indent="-457200">
              <a:buFont typeface="Calibri"/>
              <a:buChar char="-"/>
            </a:pPr>
            <a:r>
              <a:rPr lang="nl-NL" b="1" dirty="0">
                <a:cs typeface="Calibri"/>
              </a:rPr>
              <a:t>In het dagelijks leven van zorggebruikers</a:t>
            </a:r>
          </a:p>
          <a:p>
            <a:pPr marL="457200" indent="-457200">
              <a:buFont typeface="Calibri"/>
              <a:buChar char="-"/>
            </a:pPr>
            <a:r>
              <a:rPr lang="nl-NL" b="1" dirty="0">
                <a:cs typeface="Calibri"/>
              </a:rPr>
              <a:t>Bij de beleidskeuzes van je organisatie</a:t>
            </a:r>
          </a:p>
          <a:p>
            <a:pPr marL="457200" indent="-457200">
              <a:buFont typeface="Calibri"/>
              <a:buChar char="-"/>
            </a:pPr>
            <a:r>
              <a:rPr lang="nl-NL" b="1" dirty="0">
                <a:cs typeface="Calibri"/>
              </a:rPr>
              <a:t>Naar belanghebbenden</a:t>
            </a:r>
          </a:p>
        </p:txBody>
      </p:sp>
    </p:spTree>
    <p:extLst>
      <p:ext uri="{BB962C8B-B14F-4D97-AF65-F5344CB8AC3E}">
        <p14:creationId xmlns:p14="http://schemas.microsoft.com/office/powerpoint/2010/main" val="23986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 	</a:t>
            </a:r>
            <a:br>
              <a:rPr lang="nl-NL"/>
            </a:br>
            <a:r>
              <a:rPr lang="nl-NL"/>
              <a:t>Inspirerende inzichten, handvatten, kneepjes…..</a:t>
            </a:r>
          </a:p>
        </p:txBody>
      </p:sp>
      <p:pic>
        <p:nvPicPr>
          <p:cNvPr id="5" name="Afbeelding 5" descr="Een rij gloeilampen waarvan er slechts één brandt">
            <a:extLst>
              <a:ext uri="{FF2B5EF4-FFF2-40B4-BE49-F238E27FC236}">
                <a16:creationId xmlns:a16="http://schemas.microsoft.com/office/drawing/2014/main" id="{3CCA7B59-9436-D8A7-433E-4861EC9C9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253" y="1171403"/>
            <a:ext cx="2702222" cy="167768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dirty="0" smtClean="0"/>
              <a:pPr algn="r"/>
              <a:t>3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649DC8-01A0-B634-8B7C-88ECE35CC1CE}"/>
              </a:ext>
            </a:extLst>
          </p:cNvPr>
          <p:cNvSpPr txBox="1"/>
          <p:nvPr/>
        </p:nvSpPr>
        <p:spPr>
          <a:xfrm>
            <a:off x="873211" y="2150076"/>
            <a:ext cx="533811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arenR"/>
            </a:pPr>
            <a:r>
              <a:rPr lang="nl-NL" sz="2400" b="1" dirty="0">
                <a:cs typeface="Arial"/>
              </a:rPr>
              <a:t>Claudia Claes: </a:t>
            </a:r>
            <a:r>
              <a:rPr lang="nl-NL" sz="2400" dirty="0">
                <a:cs typeface="Arial"/>
              </a:rPr>
              <a:t>leuke praktijk (5’)</a:t>
            </a:r>
            <a:endParaRPr lang="nl-NL" dirty="0">
              <a:cs typeface="Calibri"/>
            </a:endParaRPr>
          </a:p>
          <a:p>
            <a:pPr marL="457200" indent="-457200">
              <a:buAutoNum type="arabicParenR"/>
            </a:pPr>
            <a:r>
              <a:rPr lang="nl-NL" sz="2400" dirty="0" err="1">
                <a:cs typeface="Arial"/>
              </a:rPr>
              <a:t>Mentimeter</a:t>
            </a:r>
            <a:r>
              <a:rPr lang="nl-NL" sz="2400" b="1" dirty="0">
                <a:cs typeface="Arial"/>
              </a:rPr>
              <a:t>: </a:t>
            </a:r>
            <a:endParaRPr lang="nl-NL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400" b="1" dirty="0">
                <a:cs typeface="Arial"/>
              </a:rPr>
              <a:t>Wat is het eerste wat je hiermee morgen gaat doen in  je organisatie?</a:t>
            </a:r>
            <a:endParaRPr lang="nl-NL" dirty="0">
              <a:cs typeface="Calibri"/>
            </a:endParaRPr>
          </a:p>
          <a:p>
            <a:r>
              <a:rPr lang="nl-NL" sz="2400" dirty="0">
                <a:cs typeface="Arial"/>
              </a:rPr>
              <a:t>3)</a:t>
            </a:r>
            <a:r>
              <a:rPr lang="nl-NL" sz="2400" b="1" dirty="0">
                <a:cs typeface="Arial"/>
              </a:rPr>
              <a:t> Ilse Van den </a:t>
            </a:r>
            <a:r>
              <a:rPr lang="nl-NL" sz="2400" b="1" dirty="0" err="1">
                <a:cs typeface="Arial"/>
              </a:rPr>
              <a:t>Berckt</a:t>
            </a:r>
            <a:r>
              <a:rPr lang="nl-NL" sz="2400" b="1" dirty="0">
                <a:cs typeface="Arial"/>
              </a:rPr>
              <a:t>: </a:t>
            </a:r>
            <a:r>
              <a:rPr lang="nl-NL" sz="2400" dirty="0">
                <a:cs typeface="Arial"/>
              </a:rPr>
              <a:t>leuke praktijk</a:t>
            </a:r>
            <a:r>
              <a:rPr lang="nl-NL" sz="2400" b="1" dirty="0">
                <a:cs typeface="Arial"/>
              </a:rPr>
              <a:t> (</a:t>
            </a:r>
            <a:r>
              <a:rPr lang="nl-NL" sz="2400" dirty="0">
                <a:cs typeface="Arial"/>
              </a:rPr>
              <a:t>5’)</a:t>
            </a:r>
          </a:p>
          <a:p>
            <a:r>
              <a:rPr lang="nl-NL" sz="2400" dirty="0">
                <a:cs typeface="Arial"/>
              </a:rPr>
              <a:t>4) </a:t>
            </a:r>
            <a:r>
              <a:rPr lang="nl-NL" sz="2400" dirty="0" err="1">
                <a:cs typeface="Arial"/>
              </a:rPr>
              <a:t>Mentimeter</a:t>
            </a:r>
            <a:r>
              <a:rPr lang="nl-NL" sz="2400" dirty="0">
                <a:cs typeface="Arial"/>
              </a:rPr>
              <a:t>:</a:t>
            </a:r>
            <a:r>
              <a:rPr lang="nl-NL" sz="2400" b="1" dirty="0"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nl-NL" sz="2400" b="1" dirty="0">
                <a:cs typeface="Arial"/>
              </a:rPr>
              <a:t>Wat is een thema waarbij je nog ondersteuning kan gebruiken?</a:t>
            </a:r>
            <a:endParaRPr lang="nl-NL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7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A01A4-341B-1CF6-7ECF-D8998AAB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>
                <a:cs typeface="Arial"/>
              </a:rPr>
              <a:t>Wat is het eerste wat je hiermee morgen gaat doen in  je organisatie?</a:t>
            </a:r>
            <a:endParaRPr lang="en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FB0C421-DECD-71C5-A705-F9E18875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320-998D-224E-8B89-806D4C763A87}" type="slidenum">
              <a:rPr lang="nl-NL" smtClean="0"/>
              <a:t>4</a:t>
            </a:fld>
            <a:endParaRPr lang="nl-NL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EA7927C4-35B9-B131-ADF4-16FE394E3638}"/>
              </a:ext>
            </a:extLst>
          </p:cNvPr>
          <p:cNvSpPr txBox="1">
            <a:spLocks/>
          </p:cNvSpPr>
          <p:nvPr/>
        </p:nvSpPr>
        <p:spPr>
          <a:xfrm>
            <a:off x="990603" y="1600201"/>
            <a:ext cx="7924799" cy="44511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>
                <a:cs typeface="Calibri"/>
              </a:rPr>
              <a:t>De resultaten van de </a:t>
            </a:r>
            <a:r>
              <a:rPr lang="nl-NL" dirty="0" err="1">
                <a:cs typeface="Calibri"/>
              </a:rPr>
              <a:t>Mentimeter</a:t>
            </a:r>
            <a:r>
              <a:rPr lang="nl-NL" dirty="0">
                <a:cs typeface="Calibri"/>
              </a:rPr>
              <a:t> zullen hier nog worden toegevoegd.</a:t>
            </a:r>
            <a:endParaRPr lang="nl-NL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D81BF-0D34-C2EA-B290-62F9CCBF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>
                <a:cs typeface="Arial"/>
              </a:rPr>
              <a:t>Wat is een thema waarbij je nog ondersteuning kan gebruiken?</a:t>
            </a:r>
            <a:endParaRPr lang="en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8B2A862-D4B1-9233-48EF-2C018015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320-998D-224E-8B89-806D4C763A87}" type="slidenum">
              <a:rPr lang="nl-NL" smtClean="0"/>
              <a:t>5</a:t>
            </a:fld>
            <a:endParaRPr lang="nl-NL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3C06D147-4EB8-1F98-8AB0-9E6C3BF56DD3}"/>
              </a:ext>
            </a:extLst>
          </p:cNvPr>
          <p:cNvSpPr txBox="1">
            <a:spLocks/>
          </p:cNvSpPr>
          <p:nvPr/>
        </p:nvSpPr>
        <p:spPr>
          <a:xfrm>
            <a:off x="990603" y="1600201"/>
            <a:ext cx="7924799" cy="44511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>
                <a:cs typeface="Calibri"/>
              </a:rPr>
              <a:t>De resultaten van de </a:t>
            </a:r>
            <a:r>
              <a:rPr lang="nl-NL" dirty="0" err="1">
                <a:cs typeface="Calibri"/>
              </a:rPr>
              <a:t>Mentimeter</a:t>
            </a:r>
            <a:r>
              <a:rPr lang="nl-NL" dirty="0">
                <a:cs typeface="Calibri"/>
              </a:rPr>
              <a:t> zullen hier nog worden toegevoegd.</a:t>
            </a:r>
            <a:endParaRPr lang="nl-NL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7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017BC-65E7-25F4-C425-257BBA61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6D5CC-6823-B87F-6EFF-8DF01D0D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 b="1">
                <a:cs typeface="Calibri"/>
              </a:rPr>
              <a:t> Stel:</a:t>
            </a:r>
            <a:endParaRPr lang="nl-NL">
              <a:cs typeface="Calibri"/>
            </a:endParaRPr>
          </a:p>
          <a:p>
            <a:pPr marL="457200" lvl="1" indent="0">
              <a:buNone/>
            </a:pPr>
            <a:r>
              <a:rPr lang="nl-NL" b="1">
                <a:cs typeface="Calibri"/>
              </a:rPr>
              <a:t>Je bent Vlaams minister van Welzijn, Volksgezondheid en Gezin</a:t>
            </a:r>
          </a:p>
          <a:p>
            <a:pPr marL="457200" lvl="1" indent="0">
              <a:buNone/>
            </a:pPr>
            <a:endParaRPr lang="nl-NL" b="1">
              <a:cs typeface="Calibri"/>
            </a:endParaRPr>
          </a:p>
          <a:p>
            <a:pPr marL="457200" lvl="1" indent="0">
              <a:buNone/>
            </a:pPr>
            <a:r>
              <a:rPr lang="nl-NL" b="1">
                <a:cs typeface="Calibri"/>
              </a:rPr>
              <a:t>Wat zou jij doen met de inspiraties die je hebt opgedaan vandaag?</a:t>
            </a:r>
            <a:br>
              <a:rPr lang="nl-NL" b="1">
                <a:cs typeface="Calibri"/>
              </a:rPr>
            </a:br>
            <a:endParaRPr lang="nl-NL" b="1">
              <a:cs typeface="Calibri"/>
            </a:endParaRPr>
          </a:p>
          <a:p>
            <a:pPr marL="0" indent="0">
              <a:buNone/>
            </a:pPr>
            <a:endParaRPr lang="nl-NL" b="1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752D81-8506-39BD-88AD-E9400A5D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320-998D-224E-8B89-806D4C763A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0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logo presentatie Vlaams Welzijnsverbond" id="{C3570F11-B511-44D0-A1C9-62D29D21CEAE}" vid="{2043ABFE-D700-402C-ACC5-55CEFF7A2B5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C2E449F8CF4BBB759E91F846EF9F" ma:contentTypeVersion="16" ma:contentTypeDescription="Een nieuw document maken." ma:contentTypeScope="" ma:versionID="7fd21b19c7150c0f50a256c214146d9c">
  <xsd:schema xmlns:xsd="http://www.w3.org/2001/XMLSchema" xmlns:xs="http://www.w3.org/2001/XMLSchema" xmlns:p="http://schemas.microsoft.com/office/2006/metadata/properties" xmlns:ns2="f9cc7725-6df8-4d3d-9164-265710f8ec4a" xmlns:ns3="b4bfee83-9e48-4e6a-830e-af3a9f5cbdff" targetNamespace="http://schemas.microsoft.com/office/2006/metadata/properties" ma:root="true" ma:fieldsID="fe5b7823ecc4034113caca88b74ee00e" ns2:_="" ns3:_="">
    <xsd:import namespace="f9cc7725-6df8-4d3d-9164-265710f8ec4a"/>
    <xsd:import namespace="b4bfee83-9e48-4e6a-830e-af3a9f5cb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7725-6df8-4d3d-9164-265710f8e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4ef91b5-b160-4a08-8931-0f48c46e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fee83-9e48-4e6a-830e-af3a9f5cbd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c1c68-92cd-43b1-a985-0561efdb2066}" ma:internalName="TaxCatchAll" ma:showField="CatchAllData" ma:web="b4bfee83-9e48-4e6a-830e-af3a9f5cb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B5C3DC-BB34-4C04-A36A-CCC97AFDA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c7725-6df8-4d3d-9164-265710f8ec4a"/>
    <ds:schemaRef ds:uri="b4bfee83-9e48-4e6a-830e-af3a9f5cb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D2685-A543-4CED-ADBC-0660511DA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logo presentatie Vlaams Welzijnsverbond</Template>
  <TotalTime>99</TotalTime>
  <Words>176</Words>
  <Application>Microsoft Office PowerPoint</Application>
  <PresentationFormat>Diavoorstelling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Office-thema</vt:lpstr>
      <vt:lpstr>Samen aan de slag</vt:lpstr>
      <vt:lpstr>Samen aan de slag</vt:lpstr>
      <vt:lpstr>   Inspirerende inzichten, handvatten, kneepjes…..</vt:lpstr>
      <vt:lpstr>Wat is het eerste wat je hiermee morgen gaat doen in  je organisatie?</vt:lpstr>
      <vt:lpstr>Wat is een thema waarbij je nog ondersteuning kan gebruiken?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aan de slag</dc:title>
  <dc:creator>Ilse Beerens</dc:creator>
  <cp:lastModifiedBy>Ilse Beerens</cp:lastModifiedBy>
  <cp:revision>1</cp:revision>
  <dcterms:created xsi:type="dcterms:W3CDTF">2023-03-24T11:01:35Z</dcterms:created>
  <dcterms:modified xsi:type="dcterms:W3CDTF">2023-03-24T14:13:21Z</dcterms:modified>
</cp:coreProperties>
</file>