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7"/>
  </p:notesMasterIdLst>
  <p:sldIdLst>
    <p:sldId id="563" r:id="rId4"/>
    <p:sldId id="566" r:id="rId5"/>
    <p:sldId id="337" r:id="rId6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8F7C"/>
    <a:srgbClr val="358F37"/>
    <a:srgbClr val="649862"/>
    <a:srgbClr val="438669"/>
    <a:srgbClr val="34735D"/>
    <a:srgbClr val="35725C"/>
    <a:srgbClr val="73B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90" y="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FBE45-55CC-4994-B6DE-C068C06026D1}" type="datetimeFigureOut">
              <a:rPr lang="nl-BE" smtClean="0"/>
              <a:t>24/03/2023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65CD6-8A27-4481-9DCA-05CA40F4803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757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913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219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93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705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997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98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613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422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2F8320-998D-224E-8B89-806D4C763A8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721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990603" y="274638"/>
            <a:ext cx="7924799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BE" dirty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90603" y="1600201"/>
            <a:ext cx="7924799" cy="4451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BE" dirty="0"/>
              <a:t>Klik om de tekststijl van het model te bewerken</a:t>
            </a:r>
          </a:p>
          <a:p>
            <a:pPr lvl="1"/>
            <a:r>
              <a:rPr lang="nl-BE" dirty="0"/>
              <a:t>Tweede niveau</a:t>
            </a:r>
          </a:p>
          <a:p>
            <a:pPr lvl="2"/>
            <a:r>
              <a:rPr lang="nl-BE" dirty="0"/>
              <a:t>Derde niveau</a:t>
            </a:r>
          </a:p>
          <a:p>
            <a:pPr lvl="3"/>
            <a:r>
              <a:rPr lang="nl-BE" dirty="0"/>
              <a:t>Vierde niveau</a:t>
            </a:r>
          </a:p>
          <a:p>
            <a:pPr lvl="4"/>
            <a:r>
              <a:rPr lang="nl-BE" dirty="0"/>
              <a:t>Vijfde niveau</a:t>
            </a:r>
            <a:endParaRPr lang="nl-NL" dirty="0"/>
          </a:p>
        </p:txBody>
      </p:sp>
      <p:pic>
        <p:nvPicPr>
          <p:cNvPr id="7" name="Afbeelding 6" descr="Powerpoint-6.gi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" y="5992353"/>
            <a:ext cx="848847" cy="81933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3" y="6268651"/>
            <a:ext cx="4906060" cy="26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05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xmlns:p14="http://schemas.microsoft.com/office/powerpoint/2010/main" spd="slow">
        <p:fade/>
      </p:transition>
    </mc:Fallback>
  </mc:AlternateConten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i="1" kern="1200">
          <a:solidFill>
            <a:srgbClr val="358F3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 aan de slag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1</a:t>
            </a:fld>
            <a:endParaRPr lang="nl-NL"/>
          </a:p>
        </p:txBody>
      </p:sp>
      <p:pic>
        <p:nvPicPr>
          <p:cNvPr id="3" name="Afbeelding 4" descr="Kind dat op de weg zit">
            <a:extLst>
              <a:ext uri="{FF2B5EF4-FFF2-40B4-BE49-F238E27FC236}">
                <a16:creationId xmlns:a16="http://schemas.microsoft.com/office/drawing/2014/main" id="{F161A443-58FD-4A8D-412A-9D744736F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211" y="1752812"/>
            <a:ext cx="6603577" cy="4146126"/>
          </a:xfrm>
        </p:spPr>
      </p:pic>
    </p:spTree>
    <p:extLst>
      <p:ext uri="{BB962C8B-B14F-4D97-AF65-F5344CB8AC3E}">
        <p14:creationId xmlns:p14="http://schemas.microsoft.com/office/powerpoint/2010/main" val="29393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Samen aan de slag - kernvraag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72F8320-998D-224E-8B89-806D4C763A87}" type="slidenum">
              <a:rPr lang="nl-NL" smtClean="0"/>
              <a:pPr algn="r"/>
              <a:t>2</a:t>
            </a:fld>
            <a:endParaRPr lang="nl-NL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2C336E2-CD96-E743-E866-A6DB274CD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3" y="1283415"/>
            <a:ext cx="7924799" cy="445118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nl-NL" b="1" err="1">
                <a:cs typeface="Calibri"/>
              </a:rPr>
              <a:t>Outcome</a:t>
            </a:r>
            <a:r>
              <a:rPr lang="nl-NL" b="1">
                <a:cs typeface="Calibri"/>
              </a:rPr>
              <a:t> – impact</a:t>
            </a:r>
          </a:p>
          <a:p>
            <a:pPr marL="0" indent="0">
              <a:buNone/>
            </a:pPr>
            <a:endParaRPr lang="nl-NL" b="1">
              <a:cs typeface="Calibri"/>
            </a:endParaRPr>
          </a:p>
          <a:p>
            <a:pPr marL="0" indent="0">
              <a:buNone/>
            </a:pPr>
            <a:r>
              <a:rPr lang="nl-NL" b="1">
                <a:cs typeface="Calibri"/>
              </a:rPr>
              <a:t>Op welke manier werk je nu al rond </a:t>
            </a:r>
            <a:r>
              <a:rPr lang="nl-NL" b="1" err="1">
                <a:cs typeface="Calibri"/>
              </a:rPr>
              <a:t>outcome</a:t>
            </a:r>
            <a:r>
              <a:rPr lang="nl-NL" b="1">
                <a:cs typeface="Calibri"/>
              </a:rPr>
              <a:t> en impact?</a:t>
            </a:r>
            <a:endParaRPr lang="nl-NL"/>
          </a:p>
          <a:p>
            <a:pPr marL="457200" indent="-457200">
              <a:buFont typeface="Calibri"/>
              <a:buChar char="-"/>
            </a:pPr>
            <a:r>
              <a:rPr lang="nl-NL" sz="2400">
                <a:cs typeface="Calibri"/>
              </a:rPr>
              <a:t>Waar voel je dat je mee aan de slag zou moeten? </a:t>
            </a:r>
          </a:p>
          <a:p>
            <a:pPr marL="457200" indent="-457200">
              <a:buFont typeface="Calibri"/>
              <a:buChar char="-"/>
            </a:pPr>
            <a:r>
              <a:rPr lang="nl-NL" sz="2400">
                <a:cs typeface="Calibri"/>
              </a:rPr>
              <a:t>Waar zie je meerwaarde en mogelijkheden?</a:t>
            </a:r>
          </a:p>
        </p:txBody>
      </p:sp>
      <p:pic>
        <p:nvPicPr>
          <p:cNvPr id="8" name="Afbeelding 7" descr="Afbeelding met tafel&#10;&#10;Automatisch gegenereerde beschrijving">
            <a:extLst>
              <a:ext uri="{FF2B5EF4-FFF2-40B4-BE49-F238E27FC236}">
                <a16:creationId xmlns:a16="http://schemas.microsoft.com/office/drawing/2014/main" id="{FDE2D555-E210-9417-E912-B6D45B9CDA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469" y="4131902"/>
            <a:ext cx="2964035" cy="2097521"/>
          </a:xfrm>
          <a:prstGeom prst="rect">
            <a:avLst/>
          </a:prstGeom>
        </p:spPr>
      </p:pic>
      <p:pic>
        <p:nvPicPr>
          <p:cNvPr id="10" name="Tijdelijke aanduiding voor inhoud 10" descr="Afbeelding met diagram&#10;&#10;Automatisch gegenereerde beschrijving">
            <a:extLst>
              <a:ext uri="{FF2B5EF4-FFF2-40B4-BE49-F238E27FC236}">
                <a16:creationId xmlns:a16="http://schemas.microsoft.com/office/drawing/2014/main" id="{2717753B-C45B-B649-8EE2-250F715A6A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637" y="4140796"/>
            <a:ext cx="2955141" cy="20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42991" y="1077324"/>
            <a:ext cx="7772400" cy="1470025"/>
          </a:xfrm>
        </p:spPr>
        <p:txBody>
          <a:bodyPr anchor="ctr">
            <a:normAutofit/>
          </a:bodyPr>
          <a:lstStyle/>
          <a:p>
            <a:r>
              <a:rPr lang="nl-BE"/>
              <a:t>Inspiratiemarkt in combo met broodjes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072F8320-998D-224E-8B89-806D4C763A87}" type="slidenum">
              <a:rPr lang="nl-NL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nl-NL"/>
          </a:p>
        </p:txBody>
      </p:sp>
      <p:pic>
        <p:nvPicPr>
          <p:cNvPr id="3" name="Afbeelding 4" descr="Drijvende markt van bovenaf gezien">
            <a:extLst>
              <a:ext uri="{FF2B5EF4-FFF2-40B4-BE49-F238E27FC236}">
                <a16:creationId xmlns:a16="http://schemas.microsoft.com/office/drawing/2014/main" id="{04E826E1-9B15-1869-C399-07786D701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299" y="2170525"/>
            <a:ext cx="5739827" cy="321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74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18 logo presentatie Vlaams Welzijnsverbond" id="{C3570F11-B511-44D0-A1C9-62D29D21CEAE}" vid="{2043ABFE-D700-402C-ACC5-55CEFF7A2B5C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C2E449F8CF4BBB759E91F846EF9F" ma:contentTypeVersion="16" ma:contentTypeDescription="Een nieuw document maken." ma:contentTypeScope="" ma:versionID="7fd21b19c7150c0f50a256c214146d9c">
  <xsd:schema xmlns:xsd="http://www.w3.org/2001/XMLSchema" xmlns:xs="http://www.w3.org/2001/XMLSchema" xmlns:p="http://schemas.microsoft.com/office/2006/metadata/properties" xmlns:ns2="f9cc7725-6df8-4d3d-9164-265710f8ec4a" xmlns:ns3="b4bfee83-9e48-4e6a-830e-af3a9f5cbdff" targetNamespace="http://schemas.microsoft.com/office/2006/metadata/properties" ma:root="true" ma:fieldsID="fe5b7823ecc4034113caca88b74ee00e" ns2:_="" ns3:_="">
    <xsd:import namespace="f9cc7725-6df8-4d3d-9164-265710f8ec4a"/>
    <xsd:import namespace="b4bfee83-9e48-4e6a-830e-af3a9f5cb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c7725-6df8-4d3d-9164-265710f8e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4ef91b5-b160-4a08-8931-0f48c46e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fee83-9e48-4e6a-830e-af3a9f5cbd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c1c68-92cd-43b1-a985-0561efdb2066}" ma:internalName="TaxCatchAll" ma:showField="CatchAllData" ma:web="b4bfee83-9e48-4e6a-830e-af3a9f5cb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5D2685-A543-4CED-ADBC-0660511DA4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4B5C3DC-BB34-4C04-A36A-CCC97AFDA8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c7725-6df8-4d3d-9164-265710f8ec4a"/>
    <ds:schemaRef ds:uri="b4bfee83-9e48-4e6a-830e-af3a9f5cbd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2018 logo presentatie Vlaams Welzijnsverbond</Template>
  <TotalTime>0</TotalTime>
  <Words>52</Words>
  <Application>Microsoft Office PowerPoint</Application>
  <PresentationFormat>Diavoorstelling (4:3)</PresentationFormat>
  <Paragraphs>11</Paragraphs>
  <Slides>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6" baseType="lpstr">
      <vt:lpstr>Arial</vt:lpstr>
      <vt:lpstr>Calibri</vt:lpstr>
      <vt:lpstr>Office-thema</vt:lpstr>
      <vt:lpstr>Samen aan de slag</vt:lpstr>
      <vt:lpstr>Samen aan de slag - kernvraag</vt:lpstr>
      <vt:lpstr>Inspiratiemarkt in combo met broodjes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Samen aan de slag</dc:title>
  <dc:creator>Ilse Beerens</dc:creator>
  <cp:lastModifiedBy>Ilse Beerens</cp:lastModifiedBy>
  <cp:revision>1</cp:revision>
  <dcterms:created xsi:type="dcterms:W3CDTF">2023-03-24T11:00:24Z</dcterms:created>
  <dcterms:modified xsi:type="dcterms:W3CDTF">2023-03-24T11:01:17Z</dcterms:modified>
</cp:coreProperties>
</file>