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notesMasterIdLst>
    <p:notesMasterId r:id="rId36"/>
  </p:notesMasterIdLst>
  <p:sldIdLst>
    <p:sldId id="257" r:id="rId7"/>
    <p:sldId id="258" r:id="rId8"/>
    <p:sldId id="259" r:id="rId9"/>
    <p:sldId id="260" r:id="rId10"/>
    <p:sldId id="261" r:id="rId11"/>
    <p:sldId id="264" r:id="rId12"/>
    <p:sldId id="262" r:id="rId13"/>
    <p:sldId id="266" r:id="rId14"/>
    <p:sldId id="268" r:id="rId15"/>
    <p:sldId id="267" r:id="rId16"/>
    <p:sldId id="269" r:id="rId17"/>
    <p:sldId id="286" r:id="rId18"/>
    <p:sldId id="270" r:id="rId19"/>
    <p:sldId id="265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</p:sldIdLst>
  <p:sldSz cx="12192000" cy="6858000"/>
  <p:notesSz cx="6858000" cy="9144000"/>
  <p:custDataLst>
    <p:tags r:id="rId37"/>
  </p:custDataLst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1">
          <p15:clr>
            <a:srgbClr val="A4A3A4"/>
          </p15:clr>
        </p15:guide>
        <p15:guide id="2" pos="11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757"/>
    <a:srgbClr val="E0004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3" autoAdjust="0"/>
    <p:restoredTop sz="94660" autoAdjust="0"/>
  </p:normalViewPr>
  <p:slideViewPr>
    <p:cSldViewPr snapToGrid="0">
      <p:cViewPr varScale="1">
        <p:scale>
          <a:sx n="66" d="100"/>
          <a:sy n="66" d="100"/>
        </p:scale>
        <p:origin x="652" y="48"/>
      </p:cViewPr>
      <p:guideLst>
        <p:guide orient="horz" pos="911"/>
        <p:guide pos="113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8" d="100"/>
          <a:sy n="68" d="100"/>
        </p:scale>
        <p:origin x="3101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ags" Target="tags/tag1.xml"/><Relationship Id="rId40" Type="http://schemas.openxmlformats.org/officeDocument/2006/relationships/theme" Target="theme/theme1.xml"/><Relationship Id="rId5" Type="http://schemas.openxmlformats.org/officeDocument/2006/relationships/customXml" Target="../customXml/item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35" Type="http://schemas.openxmlformats.org/officeDocument/2006/relationships/slide" Target="slides/slide29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8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A5DA4-0517-469B-A20E-54B75BF32207}" type="datetimeFigureOut">
              <a:rPr lang="nl-BE" smtClean="0"/>
              <a:t>16/03/2023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E7ADA-B818-4A8D-827F-3A2F12FF408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5059489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tslide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833474" y="4564694"/>
            <a:ext cx="7581282" cy="1594556"/>
          </a:xfrm>
          <a:ln w="76200" cmpd="sng">
            <a:solidFill>
              <a:srgbClr val="002757"/>
            </a:solidFill>
          </a:ln>
        </p:spPr>
        <p:txBody>
          <a:bodyPr lIns="180000" tIns="180000" rIns="180000" bIns="180000" anchor="ctr">
            <a:noAutofit/>
          </a:bodyPr>
          <a:lstStyle>
            <a:lvl1pPr algn="l">
              <a:defRPr sz="4400" b="1">
                <a:solidFill>
                  <a:srgbClr val="FFFFFF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A6DDF4BC-779F-A744-BF10-887723C46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4693" r="54700" b="45217"/>
          <a:stretch/>
        </p:blipFill>
        <p:spPr>
          <a:xfrm>
            <a:off x="777239" y="1365504"/>
            <a:ext cx="4684776" cy="206349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9589FB0E-09A4-EB47-B0CD-C88746BBC4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4" t="62959"/>
          <a:stretch/>
        </p:blipFill>
        <p:spPr>
          <a:xfrm rot="16200000">
            <a:off x="10165431" y="4818437"/>
            <a:ext cx="977346" cy="2540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545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ro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372" t="19513"/>
          <a:stretch/>
        </p:blipFill>
        <p:spPr>
          <a:xfrm>
            <a:off x="-9526" y="-19051"/>
            <a:ext cx="1763161" cy="1738515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22874E7E-93BB-5A4E-A216-59527DC94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9" t="66000" b="1816"/>
          <a:stretch/>
        </p:blipFill>
        <p:spPr>
          <a:xfrm rot="16200000">
            <a:off x="532058" y="5142723"/>
            <a:ext cx="735591" cy="1824100"/>
          </a:xfrm>
          <a:prstGeom prst="rect">
            <a:avLst/>
          </a:prstGeom>
        </p:spPr>
      </p:pic>
      <p:sp>
        <p:nvSpPr>
          <p:cNvPr id="14" name="Tijdelijke aanduiding voor voettekst 1">
            <a:extLst>
              <a:ext uri="{FF2B5EF4-FFF2-40B4-BE49-F238E27FC236}">
                <a16:creationId xmlns:a16="http://schemas.microsoft.com/office/drawing/2014/main" id="{F2A39EFD-8AD7-724D-94D9-BF3F839AE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15" name="Tijdelijke aanduiding voor dianummer 2">
            <a:extLst>
              <a:ext uri="{FF2B5EF4-FFF2-40B4-BE49-F238E27FC236}">
                <a16:creationId xmlns:a16="http://schemas.microsoft.com/office/drawing/2014/main" id="{6DAFAF7A-0E4F-5145-A819-B3B6ACECD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16" name="Tijdelijke aanduiding voor datum 5">
            <a:extLst>
              <a:ext uri="{FF2B5EF4-FFF2-40B4-BE49-F238E27FC236}">
                <a16:creationId xmlns:a16="http://schemas.microsoft.com/office/drawing/2014/main" id="{2D1AC2BE-C799-CF46-AC62-B3AE4107CC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732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16/03/2023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273643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 slide beeld + logo blau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1905000" y="0"/>
            <a:ext cx="10287000" cy="6858000"/>
          </a:xfrm>
        </p:spPr>
        <p:txBody>
          <a:bodyPr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00275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Afbeelding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9526" y="-19051"/>
            <a:ext cx="1715039" cy="1691447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dia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8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4732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16/03/2023</a:t>
            </a:fld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3A3C079A-28C2-DA4C-8EE6-01841A5A3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4" t="62959"/>
          <a:stretch/>
        </p:blipFill>
        <p:spPr>
          <a:xfrm rot="16200000">
            <a:off x="459296" y="5038560"/>
            <a:ext cx="810930" cy="21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522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Optie 2 - Rood">
    <p:bg>
      <p:bgPr>
        <a:solidFill>
          <a:srgbClr val="E000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1"/>
          <p:cNvSpPr>
            <a:spLocks noGrp="1" noChangeAspect="1"/>
          </p:cNvSpPr>
          <p:nvPr>
            <p:ph type="ctrTitle"/>
          </p:nvPr>
        </p:nvSpPr>
        <p:spPr>
          <a:xfrm>
            <a:off x="7163862" y="2292529"/>
            <a:ext cx="4741332" cy="2037778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7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7163862" y="4330307"/>
            <a:ext cx="4741332" cy="1197901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2" name="Afbeelding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9" t="19480"/>
          <a:stretch/>
        </p:blipFill>
        <p:spPr>
          <a:xfrm>
            <a:off x="-28575" y="-38101"/>
            <a:ext cx="7146708" cy="6522167"/>
          </a:xfrm>
          <a:prstGeom prst="rect">
            <a:avLst/>
          </a:prstGeom>
        </p:spPr>
      </p:pic>
      <p:pic>
        <p:nvPicPr>
          <p:cNvPr id="13" name="Afbeelding 12">
            <a:extLst>
              <a:ext uri="{FF2B5EF4-FFF2-40B4-BE49-F238E27FC236}">
                <a16:creationId xmlns:a16="http://schemas.microsoft.com/office/drawing/2014/main" id="{C8DB041D-A952-E145-8DAE-DB79811786E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4693" r="54700" b="45217"/>
          <a:stretch/>
        </p:blipFill>
        <p:spPr>
          <a:xfrm>
            <a:off x="8537450" y="160909"/>
            <a:ext cx="3402549" cy="1498715"/>
          </a:xfrm>
          <a:prstGeom prst="rect">
            <a:avLst/>
          </a:prstGeom>
        </p:spPr>
      </p:pic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BAF71AAC-4A0B-7048-BB76-5CCBFEEE527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59973" y="6356350"/>
            <a:ext cx="41148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11" name="Tijdelijke aanduiding voor dianummer 3">
            <a:extLst>
              <a:ext uri="{FF2B5EF4-FFF2-40B4-BE49-F238E27FC236}">
                <a16:creationId xmlns:a16="http://schemas.microsoft.com/office/drawing/2014/main" id="{D42D3B12-ED5F-C340-BAC1-1270291EF6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53347" y="6356350"/>
            <a:ext cx="2031205" cy="365125"/>
          </a:xfrm>
        </p:spPr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12" name="Tijdelijke aanduiding voor datum 5">
            <a:extLst>
              <a:ext uri="{FF2B5EF4-FFF2-40B4-BE49-F238E27FC236}">
                <a16:creationId xmlns:a16="http://schemas.microsoft.com/office/drawing/2014/main" id="{5A67ACF5-9F8D-244E-A658-31A7B9BA63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16/03/2023</a:t>
            </a:fld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4CC02218-24C7-FD45-8EE3-26C53A5E54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4" t="62959"/>
          <a:stretch/>
        </p:blipFill>
        <p:spPr>
          <a:xfrm rot="16200000">
            <a:off x="10837162" y="5472674"/>
            <a:ext cx="810930" cy="21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052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 Optie 2 - Wi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886" t="19832" b="20078"/>
          <a:stretch/>
        </p:blipFill>
        <p:spPr>
          <a:xfrm>
            <a:off x="-19050" y="-9525"/>
            <a:ext cx="7137182" cy="4867275"/>
          </a:xfrm>
          <a:prstGeom prst="rect">
            <a:avLst/>
          </a:prstGeom>
        </p:spPr>
      </p:pic>
      <p:sp>
        <p:nvSpPr>
          <p:cNvPr id="5" name="Rectangle 3"/>
          <p:cNvSpPr/>
          <p:nvPr userDrawn="1"/>
        </p:nvSpPr>
        <p:spPr>
          <a:xfrm>
            <a:off x="0" y="4846284"/>
            <a:ext cx="12192000" cy="1498601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 noChangeAspect="1"/>
          </p:cNvSpPr>
          <p:nvPr>
            <p:ph type="ctrTitle"/>
          </p:nvPr>
        </p:nvSpPr>
        <p:spPr>
          <a:xfrm>
            <a:off x="7118133" y="2717065"/>
            <a:ext cx="4741332" cy="2129220"/>
          </a:xfrm>
        </p:spPr>
        <p:txBody>
          <a:bodyPr anchor="t">
            <a:noAutofit/>
          </a:bodyPr>
          <a:lstStyle>
            <a:lvl1pPr algn="r">
              <a:defRPr sz="4800">
                <a:solidFill>
                  <a:srgbClr val="002757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Ondertitel 2"/>
          <p:cNvSpPr>
            <a:spLocks noGrp="1" noChangeAspect="1"/>
          </p:cNvSpPr>
          <p:nvPr>
            <p:ph type="subTitle" idx="1"/>
          </p:nvPr>
        </p:nvSpPr>
        <p:spPr>
          <a:xfrm>
            <a:off x="3675887" y="4846283"/>
            <a:ext cx="8183578" cy="1498600"/>
          </a:xfrm>
          <a:noFill/>
        </p:spPr>
        <p:txBody>
          <a:bodyPr anchor="ctr">
            <a:noAutofit/>
          </a:bodyPr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8B89DEC3-FB04-7843-AFEA-59743E1910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4693" r="54700" b="45217"/>
          <a:stretch/>
        </p:blipFill>
        <p:spPr>
          <a:xfrm>
            <a:off x="171363" y="5014768"/>
            <a:ext cx="2812024" cy="1238607"/>
          </a:xfrm>
          <a:prstGeom prst="rect">
            <a:avLst/>
          </a:prstGeom>
        </p:spPr>
      </p:pic>
      <p:sp>
        <p:nvSpPr>
          <p:cNvPr id="18" name="Tijdelijke aanduiding voor voettekst 2">
            <a:extLst>
              <a:ext uri="{FF2B5EF4-FFF2-40B4-BE49-F238E27FC236}">
                <a16:creationId xmlns:a16="http://schemas.microsoft.com/office/drawing/2014/main" id="{E3923FA1-0949-6247-BCCF-EFECE6E219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59973" y="6356350"/>
            <a:ext cx="41148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19" name="Tijdelijke aanduiding voor dianummer 3">
            <a:extLst>
              <a:ext uri="{FF2B5EF4-FFF2-40B4-BE49-F238E27FC236}">
                <a16:creationId xmlns:a16="http://schemas.microsoft.com/office/drawing/2014/main" id="{6C7F03F7-8CB2-4546-8F3D-3256EBBF203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53347" y="6356350"/>
            <a:ext cx="2031205" cy="365125"/>
          </a:xfrm>
        </p:spPr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20" name="Tijdelijke aanduiding voor datum 5">
            <a:extLst>
              <a:ext uri="{FF2B5EF4-FFF2-40B4-BE49-F238E27FC236}">
                <a16:creationId xmlns:a16="http://schemas.microsoft.com/office/drawing/2014/main" id="{91E191CA-312E-864C-B023-C92EC122E6D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16/03/2023</a:t>
            </a:fld>
            <a:endParaRPr lang="nl-BE"/>
          </a:p>
        </p:txBody>
      </p:sp>
      <p:pic>
        <p:nvPicPr>
          <p:cNvPr id="21" name="Afbeelding 20">
            <a:extLst>
              <a:ext uri="{FF2B5EF4-FFF2-40B4-BE49-F238E27FC236}">
                <a16:creationId xmlns:a16="http://schemas.microsoft.com/office/drawing/2014/main" id="{F90D3788-08F7-4A48-9C4A-658E3F74E7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9" t="66000" b="1816"/>
          <a:stretch/>
        </p:blipFill>
        <p:spPr>
          <a:xfrm rot="16200000">
            <a:off x="10912155" y="5578154"/>
            <a:ext cx="735591" cy="18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506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98701" y="69029"/>
            <a:ext cx="9948332" cy="1281113"/>
          </a:xfrm>
        </p:spPr>
        <p:txBody>
          <a:bodyPr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998700" y="1529528"/>
            <a:ext cx="9948333" cy="4750153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9" name="Afbeelding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636" t="25895"/>
          <a:stretch/>
        </p:blipFill>
        <p:spPr>
          <a:xfrm>
            <a:off x="-19050" y="-19050"/>
            <a:ext cx="1895827" cy="1665288"/>
          </a:xfrm>
          <a:prstGeom prst="rect">
            <a:avLst/>
          </a:prstGeom>
        </p:spPr>
      </p:pic>
      <p:sp>
        <p:nvSpPr>
          <p:cNvPr id="11" name="Tijdelijke aanduiding voor voettekst 2">
            <a:extLst>
              <a:ext uri="{FF2B5EF4-FFF2-40B4-BE49-F238E27FC236}">
                <a16:creationId xmlns:a16="http://schemas.microsoft.com/office/drawing/2014/main" id="{A91674FF-77D7-3346-A4E2-7F63A246446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59973" y="6356350"/>
            <a:ext cx="41148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12" name="Tijdelijke aanduiding voor dianummer 3">
            <a:extLst>
              <a:ext uri="{FF2B5EF4-FFF2-40B4-BE49-F238E27FC236}">
                <a16:creationId xmlns:a16="http://schemas.microsoft.com/office/drawing/2014/main" id="{10B81AB1-88E6-CC48-9C58-416B5ED629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53347" y="6356350"/>
            <a:ext cx="2031205" cy="365125"/>
          </a:xfrm>
        </p:spPr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13" name="Tijdelijke aanduiding voor datum 5">
            <a:extLst>
              <a:ext uri="{FF2B5EF4-FFF2-40B4-BE49-F238E27FC236}">
                <a16:creationId xmlns:a16="http://schemas.microsoft.com/office/drawing/2014/main" id="{9CE0FA69-9792-2947-B97F-C704249D7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16/03/2023</a:t>
            </a:fld>
            <a:endParaRPr lang="nl-BE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CA1F2FF8-AB69-AF42-80B2-045B4435BF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699" t="66000" b="1816"/>
          <a:stretch/>
        </p:blipFill>
        <p:spPr>
          <a:xfrm rot="16200000">
            <a:off x="10912155" y="5578154"/>
            <a:ext cx="735591" cy="18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394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1646238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438144" y="-1745"/>
            <a:ext cx="6601968" cy="1646238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1825625"/>
            <a:ext cx="9948333" cy="4242154"/>
          </a:xfrm>
        </p:spPr>
        <p:txBody>
          <a:bodyPr/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BC97A343-2E13-2447-A3C0-8A0F8EACA0D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4693" r="54700" b="45217"/>
          <a:stretch/>
        </p:blipFill>
        <p:spPr>
          <a:xfrm>
            <a:off x="171363" y="216006"/>
            <a:ext cx="2812024" cy="1238607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1668A3EF-C044-B14F-898F-F4B8844339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4" t="62959"/>
          <a:stretch/>
        </p:blipFill>
        <p:spPr>
          <a:xfrm rot="16200000">
            <a:off x="10792568" y="245059"/>
            <a:ext cx="777637" cy="2021228"/>
          </a:xfrm>
          <a:prstGeom prst="rect">
            <a:avLst/>
          </a:prstGeom>
        </p:spPr>
      </p:pic>
      <p:sp>
        <p:nvSpPr>
          <p:cNvPr id="10" name="Tijdelijke aanduiding voor voettekst 2">
            <a:extLst>
              <a:ext uri="{FF2B5EF4-FFF2-40B4-BE49-F238E27FC236}">
                <a16:creationId xmlns:a16="http://schemas.microsoft.com/office/drawing/2014/main" id="{30423CE4-E7CD-104B-8910-7F2AE3C5C3BB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3859973" y="6356350"/>
            <a:ext cx="4114800" cy="365125"/>
          </a:xfrm>
        </p:spPr>
        <p:txBody>
          <a:bodyPr/>
          <a:lstStyle/>
          <a:p>
            <a:endParaRPr lang="nl-BE"/>
          </a:p>
        </p:txBody>
      </p:sp>
      <p:sp>
        <p:nvSpPr>
          <p:cNvPr id="11" name="Tijdelijke aanduiding voor dianummer 3">
            <a:extLst>
              <a:ext uri="{FF2B5EF4-FFF2-40B4-BE49-F238E27FC236}">
                <a16:creationId xmlns:a16="http://schemas.microsoft.com/office/drawing/2014/main" id="{B1ABDDAE-6CED-AF42-B5E7-69422DBCB5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253347" y="6356350"/>
            <a:ext cx="2031205" cy="365125"/>
          </a:xfrm>
        </p:spPr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14" name="Tijdelijke aanduiding voor datum 5">
            <a:extLst>
              <a:ext uri="{FF2B5EF4-FFF2-40B4-BE49-F238E27FC236}">
                <a16:creationId xmlns:a16="http://schemas.microsoft.com/office/drawing/2014/main" id="{FBB4462B-3B14-B141-B32F-636326C8B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16/03/2023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219025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sisslide met titel - Opti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76778" y="365125"/>
            <a:ext cx="9948332" cy="1281113"/>
          </a:xfrm>
        </p:spPr>
        <p:txBody>
          <a:bodyPr>
            <a:noAutofit/>
          </a:bodyPr>
          <a:lstStyle/>
          <a:p>
            <a:r>
              <a:rPr lang="nl-NL"/>
              <a:t>Klik om stijl te bewerken</a:t>
            </a:r>
            <a:endParaRPr lang="nl-BE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876777" y="1825625"/>
            <a:ext cx="9948333" cy="4242154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753B208F-F3E2-6544-BAB0-1013BD36B33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4693" r="54700" b="45217"/>
          <a:stretch/>
        </p:blipFill>
        <p:spPr>
          <a:xfrm>
            <a:off x="-8762" y="6029209"/>
            <a:ext cx="1721556" cy="758290"/>
          </a:xfrm>
          <a:prstGeom prst="rect">
            <a:avLst/>
          </a:prstGeom>
        </p:spPr>
      </p:pic>
      <p:sp>
        <p:nvSpPr>
          <p:cNvPr id="11" name="Tijdelijke aanduiding voor datum 5">
            <a:extLst>
              <a:ext uri="{FF2B5EF4-FFF2-40B4-BE49-F238E27FC236}">
                <a16:creationId xmlns:a16="http://schemas.microsoft.com/office/drawing/2014/main" id="{AAD7A0DA-1184-844D-984E-BE1B7731B8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6878" y="491013"/>
            <a:ext cx="145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16/03/2023</a:t>
            </a:fld>
            <a:endParaRPr lang="nl-BE" dirty="0"/>
          </a:p>
        </p:txBody>
      </p:sp>
      <p:pic>
        <p:nvPicPr>
          <p:cNvPr id="13" name="Afbeelding 12">
            <a:extLst>
              <a:ext uri="{FF2B5EF4-FFF2-40B4-BE49-F238E27FC236}">
                <a16:creationId xmlns:a16="http://schemas.microsoft.com/office/drawing/2014/main" id="{FB5B1447-0662-CD49-B63A-D0382F6863C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4" t="62959"/>
          <a:stretch/>
        </p:blipFill>
        <p:spPr>
          <a:xfrm rot="16200000">
            <a:off x="459295" y="-785771"/>
            <a:ext cx="810930" cy="21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3579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_Z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76777" y="268111"/>
            <a:ext cx="9948333" cy="5799668"/>
          </a:xfrm>
        </p:spPr>
        <p:txBody>
          <a:bodyPr wrap="none"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pic>
        <p:nvPicPr>
          <p:cNvPr id="10" name="Afbeelding 9">
            <a:extLst>
              <a:ext uri="{FF2B5EF4-FFF2-40B4-BE49-F238E27FC236}">
                <a16:creationId xmlns:a16="http://schemas.microsoft.com/office/drawing/2014/main" id="{84CA3E2E-6018-EC45-849B-A57FF650655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4693" r="54700" b="45217"/>
          <a:stretch/>
        </p:blipFill>
        <p:spPr>
          <a:xfrm>
            <a:off x="-8762" y="6029209"/>
            <a:ext cx="1721556" cy="758290"/>
          </a:xfrm>
          <a:prstGeom prst="rect">
            <a:avLst/>
          </a:prstGeom>
        </p:spPr>
      </p:pic>
      <p:sp>
        <p:nvSpPr>
          <p:cNvPr id="11" name="Tijdelijke aanduiding voor datum 5">
            <a:extLst>
              <a:ext uri="{FF2B5EF4-FFF2-40B4-BE49-F238E27FC236}">
                <a16:creationId xmlns:a16="http://schemas.microsoft.com/office/drawing/2014/main" id="{AA44230B-0D11-284D-9F95-4ABB4E6B08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6878" y="491013"/>
            <a:ext cx="145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16/03/2023</a:t>
            </a:fld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3822F063-5855-C74A-9CD7-1D0D75FA52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4" t="62959"/>
          <a:stretch/>
        </p:blipFill>
        <p:spPr>
          <a:xfrm rot="16200000">
            <a:off x="459295" y="-785771"/>
            <a:ext cx="810930" cy="21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411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2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jdelijke aanduiding voor inhoud 2"/>
          <p:cNvSpPr>
            <a:spLocks noGrp="1"/>
          </p:cNvSpPr>
          <p:nvPr>
            <p:ph idx="10" hasCustomPrompt="1"/>
          </p:nvPr>
        </p:nvSpPr>
        <p:spPr>
          <a:xfrm>
            <a:off x="6347179" y="265289"/>
            <a:ext cx="5421488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4ACF7F7-DF9D-0046-9CD9-9E86E37A3CF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4693" r="54700" b="45217"/>
          <a:stretch/>
        </p:blipFill>
        <p:spPr>
          <a:xfrm>
            <a:off x="-8762" y="6029209"/>
            <a:ext cx="1721556" cy="758290"/>
          </a:xfrm>
          <a:prstGeom prst="rect">
            <a:avLst/>
          </a:prstGeom>
        </p:spPr>
      </p:pic>
      <p:sp>
        <p:nvSpPr>
          <p:cNvPr id="10" name="Tijdelijke aanduiding voor datum 5">
            <a:extLst>
              <a:ext uri="{FF2B5EF4-FFF2-40B4-BE49-F238E27FC236}">
                <a16:creationId xmlns:a16="http://schemas.microsoft.com/office/drawing/2014/main" id="{7766A4CF-561F-2E47-88DB-0CC1F002BB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6878" y="491013"/>
            <a:ext cx="145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16/03/2023</a:t>
            </a:fld>
            <a:endParaRPr lang="nl-BE" dirty="0"/>
          </a:p>
        </p:txBody>
      </p:sp>
      <p:pic>
        <p:nvPicPr>
          <p:cNvPr id="11" name="Afbeelding 10">
            <a:extLst>
              <a:ext uri="{FF2B5EF4-FFF2-40B4-BE49-F238E27FC236}">
                <a16:creationId xmlns:a16="http://schemas.microsoft.com/office/drawing/2014/main" id="{8DA0599B-EB18-7143-A447-4F3012369F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4" t="62959"/>
          <a:stretch/>
        </p:blipFill>
        <p:spPr>
          <a:xfrm rot="16200000">
            <a:off x="459295" y="-785771"/>
            <a:ext cx="810930" cy="21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5751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sslide met 1 kolom +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 hasCustomPrompt="1"/>
          </p:nvPr>
        </p:nvSpPr>
        <p:spPr>
          <a:xfrm>
            <a:off x="1862667" y="268111"/>
            <a:ext cx="4247621" cy="5799668"/>
          </a:xfrm>
        </p:spPr>
        <p:txBody>
          <a:bodyPr>
            <a:noAutofit/>
          </a:bodyPr>
          <a:lstStyle>
            <a:lvl1pPr marL="352425" indent="-352425">
              <a:buClr>
                <a:srgbClr val="E00049"/>
              </a:buClr>
              <a:buFont typeface="Arial" panose="020B0604020202020204" pitchFamily="34" charset="0"/>
              <a:buChar char="•"/>
              <a:defRPr>
                <a:solidFill>
                  <a:srgbClr val="002757"/>
                </a:solidFill>
              </a:defRPr>
            </a:lvl1pPr>
            <a:lvl2pPr marL="800100" indent="-342900">
              <a:buClr>
                <a:srgbClr val="002757"/>
              </a:buClr>
              <a:buFont typeface="Wingdings" charset="2"/>
              <a:buChar char="§"/>
              <a:defRPr>
                <a:solidFill>
                  <a:srgbClr val="002757"/>
                </a:solidFill>
              </a:defRPr>
            </a:lvl2pPr>
            <a:lvl3pPr>
              <a:defRPr>
                <a:solidFill>
                  <a:srgbClr val="002757"/>
                </a:solidFill>
              </a:defRPr>
            </a:lvl3pPr>
            <a:lvl4pPr>
              <a:defRPr>
                <a:solidFill>
                  <a:srgbClr val="002757"/>
                </a:solidFill>
              </a:defRPr>
            </a:lvl4pPr>
            <a:lvl5pPr>
              <a:defRPr>
                <a:solidFill>
                  <a:srgbClr val="002757"/>
                </a:solidFill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nl-BE" dirty="0"/>
          </a:p>
        </p:txBody>
      </p:sp>
      <p:sp>
        <p:nvSpPr>
          <p:cNvPr id="4" name="Rectangle 3"/>
          <p:cNvSpPr/>
          <p:nvPr userDrawn="1"/>
        </p:nvSpPr>
        <p:spPr>
          <a:xfrm>
            <a:off x="0" y="0"/>
            <a:ext cx="1721556" cy="6858000"/>
          </a:xfrm>
          <a:prstGeom prst="rect">
            <a:avLst/>
          </a:prstGeom>
          <a:solidFill>
            <a:srgbClr val="E0004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6378575" y="0"/>
            <a:ext cx="5813425" cy="6858000"/>
          </a:xfrm>
        </p:spPr>
        <p:txBody>
          <a:bodyPr>
            <a:noAutofit/>
          </a:bodyPr>
          <a:lstStyle/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9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136878" y="491013"/>
            <a:ext cx="14575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16/03/2023</a:t>
            </a:fld>
            <a:endParaRPr lang="nl-BE" dirty="0"/>
          </a:p>
        </p:txBody>
      </p:sp>
      <p:pic>
        <p:nvPicPr>
          <p:cNvPr id="12" name="Afbeelding 11">
            <a:extLst>
              <a:ext uri="{FF2B5EF4-FFF2-40B4-BE49-F238E27FC236}">
                <a16:creationId xmlns:a16="http://schemas.microsoft.com/office/drawing/2014/main" id="{20C4205C-DBD6-6847-9C4F-F7358A310F9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75" t="24693" r="54700" b="45217"/>
          <a:stretch/>
        </p:blipFill>
        <p:spPr>
          <a:xfrm>
            <a:off x="-8762" y="6029209"/>
            <a:ext cx="1721556" cy="758290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F59D74FF-6AA6-E846-AB87-86A0902C7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84" t="62959"/>
          <a:stretch/>
        </p:blipFill>
        <p:spPr>
          <a:xfrm rot="16200000">
            <a:off x="459295" y="-785771"/>
            <a:ext cx="810930" cy="210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5215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nl-NL" dirty="0"/>
              <a:t>KLIK OM DE STIJL TE BEWERKEN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47501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505D4B-7779-46CA-9F34-AD15D64EF2DF}" type="slidenum">
              <a:rPr lang="nl-BE" smtClean="0"/>
              <a:t>‹nr.›</a:t>
            </a:fld>
            <a:endParaRPr lang="nl-BE"/>
          </a:p>
        </p:txBody>
      </p:sp>
      <p:sp>
        <p:nvSpPr>
          <p:cNvPr id="6" name="Tijdelijke aanduiding voor datum 5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B5ED2-FF39-4ED4-92A1-AAAD9EFD88D0}" type="datetimeFigureOut">
              <a:rPr lang="nl-BE" smtClean="0"/>
              <a:t>16/03/2023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189289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75" r:id="rId2"/>
    <p:sldLayoutId id="2147483666" r:id="rId3"/>
    <p:sldLayoutId id="2147483650" r:id="rId4"/>
    <p:sldLayoutId id="2147483672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rgbClr val="00275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mio.ucll.be/inspiratie" TargetMode="External"/><Relationship Id="rId2" Type="http://schemas.openxmlformats.org/officeDocument/2006/relationships/hyperlink" Target="http://www.cimio.ucll.be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irp-cdn.multiscreensite.com/9ff587d2/files/uploaded/Handboek_Sociale%20Impact%20Meting.pdf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0F6CA1-A741-5F7E-AAFC-C764A285A2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/>
              <a:t>Een kwaliteitsbeleid met impact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D1CF8AD-9925-910D-D068-9C58737E35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/>
              <a:t>Impactgericht werken</a:t>
            </a:r>
          </a:p>
        </p:txBody>
      </p:sp>
    </p:spTree>
    <p:extLst>
      <p:ext uri="{BB962C8B-B14F-4D97-AF65-F5344CB8AC3E}">
        <p14:creationId xmlns:p14="http://schemas.microsoft.com/office/powerpoint/2010/main" val="41146251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A422BAFA-E268-8833-7210-B0BFD07E063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01854" y="0"/>
            <a:ext cx="9693292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1565160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B9DA5-6CFD-681C-0501-1BF0941FC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7" name="Afbeelding 6" descr="Afbeelding met tafel&#10;&#10;Automatisch gegenereerde beschrijving">
            <a:extLst>
              <a:ext uri="{FF2B5EF4-FFF2-40B4-BE49-F238E27FC236}">
                <a16:creationId xmlns:a16="http://schemas.microsoft.com/office/drawing/2014/main" id="{CE846938-2622-8015-E8C2-9F7F55620B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507" y="1696654"/>
            <a:ext cx="5885215" cy="4160585"/>
          </a:xfrm>
          <a:prstGeom prst="rect">
            <a:avLst/>
          </a:prstGeom>
        </p:spPr>
      </p:pic>
      <p:pic>
        <p:nvPicPr>
          <p:cNvPr id="11" name="Tijdelijke aanduiding voor inhoud 10">
            <a:extLst>
              <a:ext uri="{FF2B5EF4-FFF2-40B4-BE49-F238E27FC236}">
                <a16:creationId xmlns:a16="http://schemas.microsoft.com/office/drawing/2014/main" id="{36A2EFB3-D276-1354-523A-14762927CE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958" y="1696653"/>
            <a:ext cx="5885214" cy="4160585"/>
          </a:xfrm>
        </p:spPr>
      </p:pic>
    </p:spTree>
    <p:extLst>
      <p:ext uri="{BB962C8B-B14F-4D97-AF65-F5344CB8AC3E}">
        <p14:creationId xmlns:p14="http://schemas.microsoft.com/office/powerpoint/2010/main" val="990741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B22F39-DD1E-5FAE-D854-E4C7E58B1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3200" b="1" dirty="0">
                <a:solidFill>
                  <a:srgbClr val="C00000"/>
                </a:solidFill>
              </a:rPr>
              <a:t>Voorbeeld: ATK</a:t>
            </a:r>
          </a:p>
        </p:txBody>
      </p:sp>
      <p:pic>
        <p:nvPicPr>
          <p:cNvPr id="5" name="Tijdelijke aanduiding voor inhoud 4" descr="Afbeelding met diagram&#10;&#10;Automatisch gegenereerde beschrijving">
            <a:extLst>
              <a:ext uri="{FF2B5EF4-FFF2-40B4-BE49-F238E27FC236}">
                <a16:creationId xmlns:a16="http://schemas.microsoft.com/office/drawing/2014/main" id="{533A4B29-AE1C-B010-46B5-49EFFC183D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976" y="1811530"/>
            <a:ext cx="4876800" cy="4070350"/>
          </a:xfrm>
        </p:spPr>
      </p:pic>
      <p:pic>
        <p:nvPicPr>
          <p:cNvPr id="7" name="Afbeelding 6" descr="Afbeelding met diagram&#10;&#10;Automatisch gegenereerde beschrijving">
            <a:extLst>
              <a:ext uri="{FF2B5EF4-FFF2-40B4-BE49-F238E27FC236}">
                <a16:creationId xmlns:a16="http://schemas.microsoft.com/office/drawing/2014/main" id="{A15335A5-3BEA-2395-0E4D-0DB3246E15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226" y="1811530"/>
            <a:ext cx="4806950" cy="423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1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illustratie&#10;&#10;Automatisch gegenereerde beschrijving">
            <a:extLst>
              <a:ext uri="{FF2B5EF4-FFF2-40B4-BE49-F238E27FC236}">
                <a16:creationId xmlns:a16="http://schemas.microsoft.com/office/drawing/2014/main" id="{D03ACA0A-B48E-7370-CEE4-D147CCFCE430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01854" y="0"/>
            <a:ext cx="9693292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333953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ABAB6C8A-95F8-EF9C-E7CB-BE3C138D0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701" y="69029"/>
            <a:ext cx="9948332" cy="128111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74509F3-0237-086E-FAA4-EBC6AF4A2F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542" y="1563902"/>
            <a:ext cx="7576507" cy="5360376"/>
          </a:xfrm>
          <a:noFill/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BA4BC436-633D-0E6E-9E3E-418F82AE6EF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150" y="190500"/>
            <a:ext cx="485037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4925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BD6C3AD-F9AC-06C6-DF25-4F9544441C3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/>
          <a:stretch/>
        </p:blipFill>
        <p:spPr>
          <a:xfrm>
            <a:off x="2149928" y="0"/>
            <a:ext cx="9797144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4139742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78ED1E4-2BA5-20A1-70DA-B2EAA5410D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30429" y="0"/>
            <a:ext cx="9693292" cy="6858000"/>
          </a:xfrm>
          <a:noFill/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2798D035-F96C-FE55-CF5B-B969418CF8F6}"/>
              </a:ext>
            </a:extLst>
          </p:cNvPr>
          <p:cNvSpPr/>
          <p:nvPr/>
        </p:nvSpPr>
        <p:spPr>
          <a:xfrm>
            <a:off x="8943975" y="2305049"/>
            <a:ext cx="2695575" cy="1724025"/>
          </a:xfrm>
          <a:prstGeom prst="ellipse">
            <a:avLst/>
          </a:prstGeom>
          <a:noFill/>
          <a:ln w="539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731070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CB2409C-09CA-E058-4477-CD27C321ED0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762250" y="0"/>
            <a:ext cx="8572500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32450802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738B9B4-8728-3666-0B55-0F55B9B6F9EA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01854" y="0"/>
            <a:ext cx="9693292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1329018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11C7F198-9256-AA96-3D75-1D4858A0156F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01854" y="0"/>
            <a:ext cx="9693292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9839036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4B54AB-A6F6-55E5-2544-A435B89C1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solidFill>
                  <a:srgbClr val="C00000"/>
                </a:solidFill>
              </a:rPr>
              <a:t>Wat is impact?</a:t>
            </a:r>
          </a:p>
        </p:txBody>
      </p:sp>
      <p:pic>
        <p:nvPicPr>
          <p:cNvPr id="5" name="Tijdelijke aanduiding voor inhoud 4" descr="Afbeelding met tekst&#10;&#10;Automatisch gegenereerde beschrijving">
            <a:extLst>
              <a:ext uri="{FF2B5EF4-FFF2-40B4-BE49-F238E27FC236}">
                <a16:creationId xmlns:a16="http://schemas.microsoft.com/office/drawing/2014/main" id="{9E83EB02-5914-637C-A56A-602FA7C724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106" y="1528763"/>
            <a:ext cx="5937976" cy="4751387"/>
          </a:xfrm>
        </p:spPr>
      </p:pic>
    </p:spTree>
    <p:extLst>
      <p:ext uri="{BB962C8B-B14F-4D97-AF65-F5344CB8AC3E}">
        <p14:creationId xmlns:p14="http://schemas.microsoft.com/office/powerpoint/2010/main" val="24687712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78ED1E4-2BA5-20A1-70DA-B2EAA5410D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30429" y="0"/>
            <a:ext cx="9693292" cy="6858000"/>
          </a:xfrm>
          <a:noFill/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2798D035-F96C-FE55-CF5B-B969418CF8F6}"/>
              </a:ext>
            </a:extLst>
          </p:cNvPr>
          <p:cNvSpPr/>
          <p:nvPr/>
        </p:nvSpPr>
        <p:spPr>
          <a:xfrm>
            <a:off x="5886450" y="3800474"/>
            <a:ext cx="2695575" cy="1724025"/>
          </a:xfrm>
          <a:prstGeom prst="ellipse">
            <a:avLst/>
          </a:prstGeom>
          <a:noFill/>
          <a:ln w="539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666745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C96705D-F20D-9448-8A4A-F2C84B78B8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01854" y="0"/>
            <a:ext cx="9693292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3631555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 descr="Afbeelding met tekst, visitekaartje, schermafbeelding&#10;&#10;Automatisch gegenereerde beschrijving">
            <a:extLst>
              <a:ext uri="{FF2B5EF4-FFF2-40B4-BE49-F238E27FC236}">
                <a16:creationId xmlns:a16="http://schemas.microsoft.com/office/drawing/2014/main" id="{A0E49783-FA7E-918D-FAB2-951F3E5C488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01854" y="0"/>
            <a:ext cx="9693292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1866271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78ED1E4-2BA5-20A1-70DA-B2EAA5410D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30429" y="0"/>
            <a:ext cx="9693292" cy="6858000"/>
          </a:xfrm>
          <a:noFill/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2798D035-F96C-FE55-CF5B-B969418CF8F6}"/>
              </a:ext>
            </a:extLst>
          </p:cNvPr>
          <p:cNvSpPr/>
          <p:nvPr/>
        </p:nvSpPr>
        <p:spPr>
          <a:xfrm>
            <a:off x="2400300" y="4391024"/>
            <a:ext cx="2695575" cy="1724025"/>
          </a:xfrm>
          <a:prstGeom prst="ellipse">
            <a:avLst/>
          </a:prstGeom>
          <a:noFill/>
          <a:ln w="539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8712008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E3516157-7DB0-9297-D0C6-CE4ABE2332C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01854" y="0"/>
            <a:ext cx="9693292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1368805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78ED1E4-2BA5-20A1-70DA-B2EAA5410D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30429" y="0"/>
            <a:ext cx="9693292" cy="6858000"/>
          </a:xfrm>
          <a:noFill/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2798D035-F96C-FE55-CF5B-B969418CF8F6}"/>
              </a:ext>
            </a:extLst>
          </p:cNvPr>
          <p:cNvSpPr/>
          <p:nvPr/>
        </p:nvSpPr>
        <p:spPr>
          <a:xfrm>
            <a:off x="5819775" y="5667374"/>
            <a:ext cx="2695575" cy="1724025"/>
          </a:xfrm>
          <a:prstGeom prst="ellipse">
            <a:avLst/>
          </a:prstGeom>
          <a:noFill/>
          <a:ln w="539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828531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40F7799-559B-CB1B-0B0A-0B776EED4003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01854" y="0"/>
            <a:ext cx="9693292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9962797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7E329531-22D5-AC84-B749-3948F590F97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01854" y="0"/>
            <a:ext cx="9693292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6296696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even meest gestelde vragen van werkgevers - Cijfers &amp; Centen">
            <a:extLst>
              <a:ext uri="{FF2B5EF4-FFF2-40B4-BE49-F238E27FC236}">
                <a16:creationId xmlns:a16="http://schemas.microsoft.com/office/drawing/2014/main" id="{1F78BCFF-ED86-C4C0-0571-6267C5A8002B}"/>
              </a:ext>
            </a:extLst>
          </p:cNvPr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56" b="5556"/>
          <a:stretch>
            <a:fillRect/>
          </a:stretch>
        </p:blipFill>
        <p:spPr bwMode="auto">
          <a:xfrm>
            <a:off x="1590040" y="1910080"/>
            <a:ext cx="4968240" cy="331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cCes - Fotografie | Videografie">
            <a:extLst>
              <a:ext uri="{FF2B5EF4-FFF2-40B4-BE49-F238E27FC236}">
                <a16:creationId xmlns:a16="http://schemas.microsoft.com/office/drawing/2014/main" id="{6105D656-3546-4BE7-7BC3-42F8BC634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9105" y="1501464"/>
            <a:ext cx="4133215" cy="412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60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427698-91DB-4918-9DC6-DAA7B272B9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B3A0A05-7240-CB2C-A6E3-E2FAB8F78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Ilse Van den Berckt</a:t>
            </a:r>
          </a:p>
          <a:p>
            <a:r>
              <a:rPr lang="nl-BE" dirty="0"/>
              <a:t>Ilse.VandenBerckt@ucll.be</a:t>
            </a:r>
          </a:p>
          <a:p>
            <a:r>
              <a:rPr lang="nl-BE" dirty="0">
                <a:hlinkClick r:id="rId2"/>
              </a:rPr>
              <a:t>www.cimio.ucll.be</a:t>
            </a:r>
            <a:r>
              <a:rPr lang="nl-BE" dirty="0"/>
              <a:t> </a:t>
            </a:r>
          </a:p>
          <a:p>
            <a:endParaRPr lang="nl-BE" dirty="0"/>
          </a:p>
          <a:p>
            <a:r>
              <a:rPr lang="nl-BE" dirty="0">
                <a:hlinkClick r:id="rId3"/>
              </a:rPr>
              <a:t>www.cimio.ucll.be/inspiratie</a:t>
            </a:r>
            <a:endParaRPr lang="nl-BE" dirty="0"/>
          </a:p>
          <a:p>
            <a:r>
              <a:rPr lang="nl-BE" dirty="0">
                <a:hlinkClick r:id="rId4"/>
              </a:rPr>
              <a:t>https://irp-cdn.multiscreensite.com/9ff587d2/files/uploaded/Handboek_Sociale%20Impact%20Meting.pdf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9396380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11AEFF-956F-8E54-7B6E-16D3D607E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>
                <a:solidFill>
                  <a:srgbClr val="C00000"/>
                </a:solidFill>
              </a:rPr>
              <a:t>Impact &lt;&gt; Output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96873689-C200-E27D-5228-008D880EC33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9156" y="2480469"/>
            <a:ext cx="9667875" cy="2847975"/>
          </a:xfrm>
        </p:spPr>
      </p:pic>
    </p:spTree>
    <p:extLst>
      <p:ext uri="{BB962C8B-B14F-4D97-AF65-F5344CB8AC3E}">
        <p14:creationId xmlns:p14="http://schemas.microsoft.com/office/powerpoint/2010/main" val="4267082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15F7C-8658-4B91-EC90-5EB05A926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701" y="69029"/>
            <a:ext cx="9355099" cy="1281113"/>
          </a:xfrm>
        </p:spPr>
        <p:txBody>
          <a:bodyPr/>
          <a:lstStyle/>
          <a:p>
            <a:pPr algn="ctr"/>
            <a:r>
              <a:rPr lang="nl-BE" dirty="0">
                <a:solidFill>
                  <a:srgbClr val="C00000"/>
                </a:solidFill>
              </a:rPr>
              <a:t>Waarom impact meten?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83EDB2A0-6FB3-FEEA-1048-3260AF66C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62" y="1328684"/>
            <a:ext cx="7296934" cy="5158608"/>
          </a:xfrm>
        </p:spPr>
      </p:pic>
    </p:spTree>
    <p:extLst>
      <p:ext uri="{BB962C8B-B14F-4D97-AF65-F5344CB8AC3E}">
        <p14:creationId xmlns:p14="http://schemas.microsoft.com/office/powerpoint/2010/main" val="1310006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78ED1E4-2BA5-20A1-70DA-B2EAA5410D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01854" y="0"/>
            <a:ext cx="9693292" cy="6858000"/>
          </a:xfrm>
          <a:noFill/>
        </p:spPr>
      </p:pic>
    </p:spTree>
    <p:extLst>
      <p:ext uri="{BB962C8B-B14F-4D97-AF65-F5344CB8AC3E}">
        <p14:creationId xmlns:p14="http://schemas.microsoft.com/office/powerpoint/2010/main" val="2524703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78ED1E4-2BA5-20A1-70DA-B2EAA5410D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01854" y="0"/>
            <a:ext cx="9693292" cy="6858000"/>
          </a:xfrm>
          <a:noFill/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2798D035-F96C-FE55-CF5B-B969418CF8F6}"/>
              </a:ext>
            </a:extLst>
          </p:cNvPr>
          <p:cNvSpPr/>
          <p:nvPr/>
        </p:nvSpPr>
        <p:spPr>
          <a:xfrm>
            <a:off x="2924175" y="1352550"/>
            <a:ext cx="2600325" cy="1638300"/>
          </a:xfrm>
          <a:prstGeom prst="ellipse">
            <a:avLst/>
          </a:prstGeom>
          <a:noFill/>
          <a:ln w="539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08135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483ED-C106-48CC-7DF4-65BD6FF05A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9" name="Tijdelijke aanduiding voor inhoud 8" descr="Afbeelding met tafel&#10;&#10;Automatisch gegenereerde beschrijving">
            <a:extLst>
              <a:ext uri="{FF2B5EF4-FFF2-40B4-BE49-F238E27FC236}">
                <a16:creationId xmlns:a16="http://schemas.microsoft.com/office/drawing/2014/main" id="{16B0E2FE-911D-2BF3-0D18-AA5EDBF47F7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701" y="285750"/>
            <a:ext cx="9116110" cy="6158935"/>
          </a:xfrm>
        </p:spPr>
      </p:pic>
    </p:spTree>
    <p:extLst>
      <p:ext uri="{BB962C8B-B14F-4D97-AF65-F5344CB8AC3E}">
        <p14:creationId xmlns:p14="http://schemas.microsoft.com/office/powerpoint/2010/main" val="5455165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B879450-8AB4-79ED-4202-1F55804AD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8701" y="69029"/>
            <a:ext cx="9948332" cy="1281113"/>
          </a:xfrm>
        </p:spPr>
        <p:txBody>
          <a:bodyPr/>
          <a:lstStyle/>
          <a:p>
            <a:endParaRPr lang="en-US"/>
          </a:p>
        </p:txBody>
      </p:sp>
      <p:pic>
        <p:nvPicPr>
          <p:cNvPr id="5" name="Tijdelijke aanduiding voor inhoud 4" descr="Afbeelding met tafel&#10;&#10;Automatisch gegenereerde beschrijving">
            <a:extLst>
              <a:ext uri="{FF2B5EF4-FFF2-40B4-BE49-F238E27FC236}">
                <a16:creationId xmlns:a16="http://schemas.microsoft.com/office/drawing/2014/main" id="{593D30C4-A9AD-2981-3EE7-BE8628CD7E4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7805" y="1529528"/>
            <a:ext cx="7510123" cy="4750153"/>
          </a:xfrm>
          <a:noFill/>
        </p:spPr>
      </p:pic>
    </p:spTree>
    <p:extLst>
      <p:ext uri="{BB962C8B-B14F-4D97-AF65-F5344CB8AC3E}">
        <p14:creationId xmlns:p14="http://schemas.microsoft.com/office/powerpoint/2010/main" val="2514714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578ED1E4-2BA5-20A1-70DA-B2EAA5410D06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2230429" y="0"/>
            <a:ext cx="9693292" cy="6858000"/>
          </a:xfrm>
          <a:noFill/>
        </p:spPr>
      </p:pic>
      <p:sp>
        <p:nvSpPr>
          <p:cNvPr id="2" name="Ovaal 1">
            <a:extLst>
              <a:ext uri="{FF2B5EF4-FFF2-40B4-BE49-F238E27FC236}">
                <a16:creationId xmlns:a16="http://schemas.microsoft.com/office/drawing/2014/main" id="{2798D035-F96C-FE55-CF5B-B969418CF8F6}"/>
              </a:ext>
            </a:extLst>
          </p:cNvPr>
          <p:cNvSpPr/>
          <p:nvPr/>
        </p:nvSpPr>
        <p:spPr>
          <a:xfrm>
            <a:off x="6172200" y="209549"/>
            <a:ext cx="2695575" cy="1724025"/>
          </a:xfrm>
          <a:prstGeom prst="ellipse">
            <a:avLst/>
          </a:prstGeom>
          <a:noFill/>
          <a:ln w="539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827707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b11a662a989db293ef309695eafe8370941563f4"/>
</p:tagLst>
</file>

<file path=ppt/theme/theme1.xml><?xml version="1.0" encoding="utf-8"?>
<a:theme xmlns:a="http://schemas.openxmlformats.org/drawingml/2006/main" name="02632_00018418_UCLL_PPT_Sjabloonv7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H - 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CLL Powerpoint.potx" id="{81CF7912-EA93-44B8-B1EE-88E1B279B5E2}" vid="{17C8B931-DF62-424C-B01B-FA519F94F063}"/>
    </a:ext>
  </a:extLst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6C2E449F8CF4BBB759E91F846EF9F" ma:contentTypeVersion="16" ma:contentTypeDescription="Een nieuw document maken." ma:contentTypeScope="" ma:versionID="7fd21b19c7150c0f50a256c214146d9c">
  <xsd:schema xmlns:xsd="http://www.w3.org/2001/XMLSchema" xmlns:xs="http://www.w3.org/2001/XMLSchema" xmlns:p="http://schemas.microsoft.com/office/2006/metadata/properties" xmlns:ns2="f9cc7725-6df8-4d3d-9164-265710f8ec4a" xmlns:ns3="b4bfee83-9e48-4e6a-830e-af3a9f5cbdff" targetNamespace="http://schemas.microsoft.com/office/2006/metadata/properties" ma:root="true" ma:fieldsID="fe5b7823ecc4034113caca88b74ee00e" ns2:_="" ns3:_="">
    <xsd:import namespace="f9cc7725-6df8-4d3d-9164-265710f8ec4a"/>
    <xsd:import namespace="b4bfee83-9e48-4e6a-830e-af3a9f5cbd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c7725-6df8-4d3d-9164-265710f8ec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24ef91b5-b160-4a08-8931-0f48c46e7bf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bfee83-9e48-4e6a-830e-af3a9f5cbdf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2e7c1c68-92cd-43b1-a985-0561efdb2066}" ma:internalName="TaxCatchAll" ma:showField="CatchAllData" ma:web="b4bfee83-9e48-4e6a-830e-af3a9f5cbd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5AF72A9159E542A35433ACBE11A6AC" ma:contentTypeVersion="29" ma:contentTypeDescription="Een nieuw document maken." ma:contentTypeScope="" ma:versionID="2bcfc6c1e721d0b6f61f3831b4fc9b8e">
  <xsd:schema xmlns:xsd="http://www.w3.org/2001/XMLSchema" xmlns:xs="http://www.w3.org/2001/XMLSchema" xmlns:p="http://schemas.microsoft.com/office/2006/metadata/properties" xmlns:ns1="http://schemas.microsoft.com/sharepoint/v3" xmlns:ns2="c07ed9a3-6ba0-4a2f-b940-9a589d4ace89" xmlns:ns3="c9afb390-db63-4beb-81d4-5057193fee08" targetNamespace="http://schemas.microsoft.com/office/2006/metadata/properties" ma:root="true" ma:fieldsID="96af941f8b8f63ed52f3324628974814" ns1:_="" ns2:_="" ns3:_="">
    <xsd:import namespace="http://schemas.microsoft.com/sharepoint/v3"/>
    <xsd:import namespace="c07ed9a3-6ba0-4a2f-b940-9a589d4ace89"/>
    <xsd:import namespace="c9afb390-db63-4beb-81d4-5057193fee0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3:_dlc_DocId" minOccurs="0"/>
                <xsd:element ref="ns3:_dlc_DocIdUrl" minOccurs="0"/>
                <xsd:element ref="ns3:_dlc_DocIdPersistId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1:_dlc_Exempt" minOccurs="0"/>
                <xsd:element ref="ns2:DLCPolicyLabelValue" minOccurs="0"/>
                <xsd:element ref="ns2:DLCPolicyLabelClientValue" minOccurs="0"/>
                <xsd:element ref="ns2:DLCPolicyLabelLock" minOccurs="0"/>
                <xsd:element ref="ns2:Documen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dlc_Exempt" ma:index="22" nillable="true" ma:displayName="Van beleid uitgesloten" ma:hidden="true" ma:internalName="_dlc_Exempt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7ed9a3-6ba0-4a2f-b940-9a589d4ace8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LCPolicyLabelValue" ma:index="23" nillable="true" ma:displayName="Label" ma:description="Hier wordt de huidige waarde van het label opgeslagen." ma:internalName="DLCPolicyLabelValue" ma:readOnly="true">
      <xsd:simpleType>
        <xsd:restriction base="dms:Note">
          <xsd:maxLength value="255"/>
        </xsd:restriction>
      </xsd:simpleType>
    </xsd:element>
    <xsd:element name="DLCPolicyLabelClientValue" ma:index="24" nillable="true" ma:displayName="Client Label Value" ma:description="Stores the last label value computed on the client." ma:hidden="true" ma:internalName="DLCPolicyLabelClientValue" ma:readOnly="false">
      <xsd:simpleType>
        <xsd:restriction base="dms:Note"/>
      </xsd:simpleType>
    </xsd:element>
    <xsd:element name="DLCPolicyLabelLock" ma:index="25" nillable="true" ma:displayName="Label Locked" ma:description="Indicates whether the label should be updated when item properties are modified." ma:hidden="true" ma:internalName="DLCPolicyLabelLock" ma:readOnly="false">
      <xsd:simpleType>
        <xsd:restriction base="dms:Text"/>
      </xsd:simpleType>
    </xsd:element>
    <xsd:element name="DocumentID" ma:index="26" nillable="true" ma:displayName="DocumentID" ma:list="{c07ed9a3-6ba0-4a2f-b940-9a589d4ace89}" ma:internalName="DocumentID" ma:showField="_dlc_DocId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afb390-db63-4beb-81d4-5057193fee08" elementFormDefault="qualified">
    <xsd:import namespace="http://schemas.microsoft.com/office/2006/documentManagement/types"/>
    <xsd:import namespace="http://schemas.microsoft.com/office/infopath/2007/PartnerControls"/>
    <xsd:element name="_dlc_DocId" ma:index="12" nillable="true" ma:displayName="Waarde van de document-id" ma:description="De waarde van de document-id die aan dit item is toegewezen." ma:internalName="_dlc_DocId" ma:readOnly="true">
      <xsd:simpleType>
        <xsd:restriction base="dms:Text"/>
      </xsd:simpleType>
    </xsd:element>
    <xsd:element name="_dlc_DocIdUrl" ma:index="13" nillable="true" ma:displayName="Document-id" ma:description="Permanente koppeling naar dit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4" nillable="true" ma:displayName="Id blijven behouden" ma:description="Id behouden tijdens toevoegen." ma:hidden="true" ma:internalName="_dlc_DocIdPersistId" ma:readOnly="true">
      <xsd:simpleType>
        <xsd:restriction base="dms:Boolean"/>
      </xsd:simpleType>
    </xsd:element>
    <xsd:element name="SharedWithUsers" ma:index="2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9cc7725-6df8-4d3d-9164-265710f8ec4a">
      <Terms xmlns="http://schemas.microsoft.com/office/infopath/2007/PartnerControls"/>
    </lcf76f155ced4ddcb4097134ff3c332f>
    <TaxCatchAll xmlns="b4bfee83-9e48-4e6a-830e-af3a9f5cbdff" xsi:nil="true"/>
  </documentManagement>
</p:properties>
</file>

<file path=customXml/itemProps1.xml><?xml version="1.0" encoding="utf-8"?>
<ds:datastoreItem xmlns:ds="http://schemas.openxmlformats.org/officeDocument/2006/customXml" ds:itemID="{1E8FEAF5-1212-48D5-B951-DDD4D84EC8AA}"/>
</file>

<file path=customXml/itemProps2.xml><?xml version="1.0" encoding="utf-8"?>
<ds:datastoreItem xmlns:ds="http://schemas.openxmlformats.org/officeDocument/2006/customXml" ds:itemID="{9C113826-E6CA-400E-8BC4-DF911E2CDE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EDABFC2-49AD-4422-80BE-6747BEA098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07ed9a3-6ba0-4a2f-b940-9a589d4ace89"/>
    <ds:schemaRef ds:uri="c9afb390-db63-4beb-81d4-5057193fee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35E8FF5-A430-48C2-A8EB-1EA0FD8ACAB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F3C00FBF-C5A0-42E8-866A-EEC1C5AD5793}">
  <ds:schemaRefs>
    <ds:schemaRef ds:uri="http://schemas.microsoft.com/office/2006/metadata/properties"/>
    <ds:schemaRef ds:uri="http://schemas.microsoft.com/office/infopath/2007/PartnerControls"/>
    <ds:schemaRef ds:uri="c07ed9a3-6ba0-4a2f-b940-9a589d4ace89"/>
    <ds:schemaRef ds:uri="c9afb390-db63-4beb-81d4-5057193fee0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UCLL Powerpoint light</Template>
  <TotalTime>60</TotalTime>
  <Words>70</Words>
  <Application>Microsoft Office PowerPoint</Application>
  <PresentationFormat>Breedbeeld</PresentationFormat>
  <Paragraphs>13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4" baseType="lpstr">
      <vt:lpstr>Arial</vt:lpstr>
      <vt:lpstr>Calibri</vt:lpstr>
      <vt:lpstr>Tahoma</vt:lpstr>
      <vt:lpstr>Wingdings</vt:lpstr>
      <vt:lpstr>02632_00018418_UCLL_PPT_Sjabloonv7</vt:lpstr>
      <vt:lpstr>Een kwaliteitsbeleid met impact</vt:lpstr>
      <vt:lpstr>Wat is impact?</vt:lpstr>
      <vt:lpstr>Impact &lt;&gt; Output</vt:lpstr>
      <vt:lpstr>Waarom impact meten?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Voorbeeld: ATK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Een kwaliteitsbeleid met impact</dc:title>
  <dc:creator>Ilse Van den Berckt</dc:creator>
  <cp:lastModifiedBy>Ilse Van den Berckt</cp:lastModifiedBy>
  <cp:revision>2</cp:revision>
  <dcterms:created xsi:type="dcterms:W3CDTF">2023-03-13T06:57:39Z</dcterms:created>
  <dcterms:modified xsi:type="dcterms:W3CDTF">2023-03-16T11:45:09Z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0x010100315AF72A9159E542A35433ACBE11A6AC</vt:lpwstr>
  </property>
  <property fmtid="{D5CDD505-2E9C-101B-9397-08002B2CF9AE}" pid="3" name="_dlc_DocIdItemGuid">
    <vt:lpwstr>c8d61d24-f7a9-402a-9c6d-05ef7e462c6f</vt:lpwstr>
  </property>
  <property fmtid="{D5CDD505-2E9C-101B-9397-08002B2CF9AE}" pid="4" name="MediaServiceImageTags">
    <vt:lpwstr/>
  </property>
</Properties>
</file>