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7"/>
  </p:notesMasterIdLst>
  <p:sldIdLst>
    <p:sldId id="312" r:id="rId4"/>
    <p:sldId id="565" r:id="rId5"/>
    <p:sldId id="562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F7C"/>
    <a:srgbClr val="358F37"/>
    <a:srgbClr val="649862"/>
    <a:srgbClr val="438669"/>
    <a:srgbClr val="34735D"/>
    <a:srgbClr val="35725C"/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0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FBE45-55CC-4994-B6DE-C068C06026D1}" type="datetimeFigureOut">
              <a:rPr lang="nl-BE" smtClean="0"/>
              <a:t>24/03/2023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5CD6-8A27-4481-9DCA-05CA40F480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57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1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1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3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0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9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1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2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2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90603" y="274638"/>
            <a:ext cx="7924799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0603" y="1600201"/>
            <a:ext cx="7924799" cy="4451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pic>
        <p:nvPicPr>
          <p:cNvPr id="7" name="Afbeelding 6" descr="Powerpoint-6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" y="5992353"/>
            <a:ext cx="848847" cy="81933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6268651"/>
            <a:ext cx="4906060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0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i="1" kern="1200">
          <a:solidFill>
            <a:srgbClr val="358F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 aan de slag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</a:t>
            </a:fld>
            <a:endParaRPr lang="nl-NL"/>
          </a:p>
        </p:txBody>
      </p:sp>
      <p:pic>
        <p:nvPicPr>
          <p:cNvPr id="3" name="Afbeelding 4" descr="Kind dat op de weg zit">
            <a:extLst>
              <a:ext uri="{FF2B5EF4-FFF2-40B4-BE49-F238E27FC236}">
                <a16:creationId xmlns:a16="http://schemas.microsoft.com/office/drawing/2014/main" id="{F161A443-58FD-4A8D-412A-9D744736F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211" y="1752812"/>
            <a:ext cx="6603577" cy="4146126"/>
          </a:xfrm>
        </p:spPr>
      </p:pic>
    </p:spTree>
    <p:extLst>
      <p:ext uri="{BB962C8B-B14F-4D97-AF65-F5344CB8AC3E}">
        <p14:creationId xmlns:p14="http://schemas.microsoft.com/office/powerpoint/2010/main" val="28048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 aan de slag - kernvraag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AB860CC-5ED9-FF91-7609-8DFD807D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3" y="1520828"/>
            <a:ext cx="8049726" cy="299568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>
                <a:cs typeface="Calibri"/>
              </a:rPr>
              <a:t>Relationeel – verbinding </a:t>
            </a:r>
          </a:p>
          <a:p>
            <a:pPr marL="0" indent="0">
              <a:buNone/>
            </a:pPr>
            <a:endParaRPr lang="nl-NL"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nl-NL" sz="2600" b="1">
                <a:cs typeface="Calibri"/>
              </a:rPr>
              <a:t>Welke fora heb je nodig om in verbinding te gaan?</a:t>
            </a:r>
            <a:r>
              <a:rPr lang="nl-NL">
                <a:cs typeface="Calibri"/>
              </a:rPr>
              <a:t> </a:t>
            </a:r>
            <a:br>
              <a:rPr lang="nl-NL">
                <a:cs typeface="Calibri"/>
              </a:rPr>
            </a:br>
            <a:r>
              <a:rPr lang="nl-NL" sz="2600">
                <a:cs typeface="Calibri"/>
              </a:rPr>
              <a:t>Kaderend binnen de verschillende niveaus</a:t>
            </a:r>
            <a:br>
              <a:rPr lang="nl-NL" sz="2600">
                <a:cs typeface="Calibri"/>
              </a:rPr>
            </a:br>
            <a:r>
              <a:rPr lang="nl-NL" sz="2600">
                <a:cs typeface="Calibri"/>
              </a:rPr>
              <a:t>Welke heb je al? Wat leer je daaruit?</a:t>
            </a:r>
            <a:br>
              <a:rPr lang="nl-NL" sz="2600">
                <a:cs typeface="Calibri"/>
              </a:rPr>
            </a:br>
            <a:r>
              <a:rPr lang="nl-NL" sz="2600">
                <a:cs typeface="Calibri"/>
              </a:rPr>
              <a:t>Welke fora heb je nog extra nodig?</a:t>
            </a:r>
          </a:p>
        </p:txBody>
      </p:sp>
    </p:spTree>
    <p:extLst>
      <p:ext uri="{BB962C8B-B14F-4D97-AF65-F5344CB8AC3E}">
        <p14:creationId xmlns:p14="http://schemas.microsoft.com/office/powerpoint/2010/main" val="641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Bewegingsmoment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3</a:t>
            </a:fld>
            <a:endParaRPr lang="nl-NL"/>
          </a:p>
        </p:txBody>
      </p:sp>
      <p:pic>
        <p:nvPicPr>
          <p:cNvPr id="3" name="Afbeelding 4" descr="Een afbeelding van lopende mensen en hun schaduwen">
            <a:extLst>
              <a:ext uri="{FF2B5EF4-FFF2-40B4-BE49-F238E27FC236}">
                <a16:creationId xmlns:a16="http://schemas.microsoft.com/office/drawing/2014/main" id="{F161A443-58FD-4A8D-412A-9D744736F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211" y="1600200"/>
            <a:ext cx="6603577" cy="4451350"/>
          </a:xfrm>
        </p:spPr>
      </p:pic>
    </p:spTree>
    <p:extLst>
      <p:ext uri="{BB962C8B-B14F-4D97-AF65-F5344CB8AC3E}">
        <p14:creationId xmlns:p14="http://schemas.microsoft.com/office/powerpoint/2010/main" val="211797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logo presentatie Vlaams Welzijnsverbond" id="{C3570F11-B511-44D0-A1C9-62D29D21CEAE}" vid="{2043ABFE-D700-402C-ACC5-55CEFF7A2B5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C2E449F8CF4BBB759E91F846EF9F" ma:contentTypeVersion="16" ma:contentTypeDescription="Een nieuw document maken." ma:contentTypeScope="" ma:versionID="7fd21b19c7150c0f50a256c214146d9c">
  <xsd:schema xmlns:xsd="http://www.w3.org/2001/XMLSchema" xmlns:xs="http://www.w3.org/2001/XMLSchema" xmlns:p="http://schemas.microsoft.com/office/2006/metadata/properties" xmlns:ns2="f9cc7725-6df8-4d3d-9164-265710f8ec4a" xmlns:ns3="b4bfee83-9e48-4e6a-830e-af3a9f5cbdff" targetNamespace="http://schemas.microsoft.com/office/2006/metadata/properties" ma:root="true" ma:fieldsID="fe5b7823ecc4034113caca88b74ee00e" ns2:_="" ns3:_="">
    <xsd:import namespace="f9cc7725-6df8-4d3d-9164-265710f8ec4a"/>
    <xsd:import namespace="b4bfee83-9e48-4e6a-830e-af3a9f5cbd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c7725-6df8-4d3d-9164-265710f8e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4ef91b5-b160-4a08-8931-0f48c46e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fee83-9e48-4e6a-830e-af3a9f5cbd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7c1c68-92cd-43b1-a985-0561efdb2066}" ma:internalName="TaxCatchAll" ma:showField="CatchAllData" ma:web="b4bfee83-9e48-4e6a-830e-af3a9f5cb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D2685-A543-4CED-ADBC-0660511DA4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B5C3DC-BB34-4C04-A36A-CCC97AFDA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c7725-6df8-4d3d-9164-265710f8ec4a"/>
    <ds:schemaRef ds:uri="b4bfee83-9e48-4e6a-830e-af3a9f5cbd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logo presentatie Vlaams Welzijnsverbond</Template>
  <TotalTime>1</TotalTime>
  <Words>54</Words>
  <Application>Microsoft Office PowerPoint</Application>
  <PresentationFormat>Diavoorstelling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Office-thema</vt:lpstr>
      <vt:lpstr>Samen aan de slag</vt:lpstr>
      <vt:lpstr>Samen aan de slag - kernvraag</vt:lpstr>
      <vt:lpstr>Bewegingsmoment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aan de slag</dc:title>
  <dc:creator>Ilse Beerens</dc:creator>
  <cp:lastModifiedBy>Ilse Beerens</cp:lastModifiedBy>
  <cp:revision>1</cp:revision>
  <dcterms:created xsi:type="dcterms:W3CDTF">2023-03-24T10:58:21Z</dcterms:created>
  <dcterms:modified xsi:type="dcterms:W3CDTF">2023-03-24T11:00:04Z</dcterms:modified>
</cp:coreProperties>
</file>