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701" r:id="rId5"/>
  </p:sldMasterIdLst>
  <p:notesMasterIdLst>
    <p:notesMasterId r:id="rId20"/>
  </p:notesMasterIdLst>
  <p:handoutMasterIdLst>
    <p:handoutMasterId r:id="rId21"/>
  </p:handoutMasterIdLst>
  <p:sldIdLst>
    <p:sldId id="256" r:id="rId6"/>
    <p:sldId id="331" r:id="rId7"/>
    <p:sldId id="305" r:id="rId8"/>
    <p:sldId id="333" r:id="rId9"/>
    <p:sldId id="325" r:id="rId10"/>
    <p:sldId id="329" r:id="rId11"/>
    <p:sldId id="327" r:id="rId12"/>
    <p:sldId id="328" r:id="rId13"/>
    <p:sldId id="326" r:id="rId14"/>
    <p:sldId id="315" r:id="rId15"/>
    <p:sldId id="316" r:id="rId16"/>
    <p:sldId id="314" r:id="rId17"/>
    <p:sldId id="330" r:id="rId18"/>
    <p:sldId id="332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D5D"/>
    <a:srgbClr val="DCE7F0"/>
    <a:srgbClr val="1D8DB0"/>
    <a:srgbClr val="005E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D66B5-0151-4E45-A477-633640FD1432}" v="97" dt="2023-03-06T08:03:22.9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4652"/>
  </p:normalViewPr>
  <p:slideViewPr>
    <p:cSldViewPr snapToGrid="0" snapToObjects="1">
      <p:cViewPr varScale="1">
        <p:scale>
          <a:sx n="103" d="100"/>
          <a:sy n="103" d="100"/>
        </p:scale>
        <p:origin x="11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8" d="100"/>
          <a:sy n="158" d="100"/>
        </p:scale>
        <p:origin x="424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6CE707-CDE3-42DA-9C1B-213845106DB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9A3D7FE-0245-4802-AAFB-F01A32E4A151}">
      <dgm:prSet custT="1"/>
      <dgm:spPr/>
      <dgm:t>
        <a:bodyPr/>
        <a:lstStyle/>
        <a:p>
          <a:r>
            <a:rPr lang="nl-NL" sz="3600" dirty="0"/>
            <a:t>1. </a:t>
          </a:r>
          <a:r>
            <a:rPr lang="nl-NL" sz="3200" dirty="0"/>
            <a:t>De </a:t>
          </a:r>
          <a:r>
            <a:rPr lang="nl-NL" sz="3200" b="1" dirty="0"/>
            <a:t>doelstellingen</a:t>
          </a:r>
          <a:r>
            <a:rPr lang="nl-NL" sz="3200" dirty="0"/>
            <a:t> zijn </a:t>
          </a:r>
          <a:r>
            <a:rPr lang="nl-NL" sz="3200" b="1" dirty="0"/>
            <a:t>vaag </a:t>
          </a:r>
          <a:r>
            <a:rPr lang="nl-NL" sz="3200" dirty="0"/>
            <a:t>en soms ook ambigu </a:t>
          </a:r>
          <a:endParaRPr lang="en-US" sz="3600" dirty="0"/>
        </a:p>
      </dgm:t>
    </dgm:pt>
    <dgm:pt modelId="{D51174CB-8E99-4CE9-AC0F-BB3FBEA9FF5A}" type="parTrans" cxnId="{C910E028-F09E-4571-AA9B-0A069029980C}">
      <dgm:prSet/>
      <dgm:spPr/>
      <dgm:t>
        <a:bodyPr/>
        <a:lstStyle/>
        <a:p>
          <a:endParaRPr lang="en-US"/>
        </a:p>
      </dgm:t>
    </dgm:pt>
    <dgm:pt modelId="{4A9740B2-C8D1-466D-B89C-299643FD5AF7}" type="sibTrans" cxnId="{C910E028-F09E-4571-AA9B-0A069029980C}">
      <dgm:prSet/>
      <dgm:spPr/>
      <dgm:t>
        <a:bodyPr/>
        <a:lstStyle/>
        <a:p>
          <a:endParaRPr lang="en-US"/>
        </a:p>
      </dgm:t>
    </dgm:pt>
    <dgm:pt modelId="{F5BE6697-9604-4F33-817A-455082C72C3F}">
      <dgm:prSet custT="1"/>
      <dgm:spPr/>
      <dgm:t>
        <a:bodyPr/>
        <a:lstStyle/>
        <a:p>
          <a:r>
            <a:rPr lang="nl-NL" sz="3200" dirty="0"/>
            <a:t>2. Ze opereren in een </a:t>
          </a:r>
          <a:r>
            <a:rPr lang="nl-NL" sz="3200" b="1" dirty="0"/>
            <a:t>turbulente</a:t>
          </a:r>
          <a:r>
            <a:rPr lang="nl-NL" sz="3200" dirty="0"/>
            <a:t> omgeving</a:t>
          </a:r>
          <a:endParaRPr lang="en-US" sz="3200" dirty="0"/>
        </a:p>
      </dgm:t>
    </dgm:pt>
    <dgm:pt modelId="{A98C3D92-A5CE-4F35-B801-1484106F4BB2}" type="parTrans" cxnId="{49D37B07-F10C-424E-B845-BEB17A0986D7}">
      <dgm:prSet/>
      <dgm:spPr/>
      <dgm:t>
        <a:bodyPr/>
        <a:lstStyle/>
        <a:p>
          <a:endParaRPr lang="en-US"/>
        </a:p>
      </dgm:t>
    </dgm:pt>
    <dgm:pt modelId="{45B99E0A-8638-46A1-9074-1ED62DD1A6E3}" type="sibTrans" cxnId="{49D37B07-F10C-424E-B845-BEB17A0986D7}">
      <dgm:prSet/>
      <dgm:spPr/>
      <dgm:t>
        <a:bodyPr/>
        <a:lstStyle/>
        <a:p>
          <a:endParaRPr lang="en-US"/>
        </a:p>
      </dgm:t>
    </dgm:pt>
    <dgm:pt modelId="{AA4B40F5-F42D-4566-96E9-77D665D651AE}">
      <dgm:prSet custT="1"/>
      <dgm:spPr/>
      <dgm:t>
        <a:bodyPr/>
        <a:lstStyle/>
        <a:p>
          <a:r>
            <a:rPr lang="nl-NL" sz="3100" dirty="0"/>
            <a:t>3. </a:t>
          </a:r>
          <a:r>
            <a:rPr lang="nl-NL" sz="2800" dirty="0"/>
            <a:t>De </a:t>
          </a:r>
          <a:r>
            <a:rPr lang="nl-NL" sz="2800" b="1" dirty="0"/>
            <a:t>basisactiviteiten</a:t>
          </a:r>
          <a:r>
            <a:rPr lang="nl-NL" sz="2800" dirty="0"/>
            <a:t> zijn relaties tussen personen en professionals </a:t>
          </a:r>
          <a:endParaRPr lang="en-US" sz="3100" dirty="0"/>
        </a:p>
      </dgm:t>
    </dgm:pt>
    <dgm:pt modelId="{011A509A-F91F-402D-BC36-E02C85FF057B}" type="parTrans" cxnId="{55DA9D4E-A83C-471C-8B28-ADE266E108D2}">
      <dgm:prSet/>
      <dgm:spPr/>
      <dgm:t>
        <a:bodyPr/>
        <a:lstStyle/>
        <a:p>
          <a:endParaRPr lang="en-US"/>
        </a:p>
      </dgm:t>
    </dgm:pt>
    <dgm:pt modelId="{F5CA25DC-439C-448B-B14F-1D53E0B4D14C}" type="sibTrans" cxnId="{55DA9D4E-A83C-471C-8B28-ADE266E108D2}">
      <dgm:prSet/>
      <dgm:spPr/>
      <dgm:t>
        <a:bodyPr/>
        <a:lstStyle/>
        <a:p>
          <a:endParaRPr lang="en-US"/>
        </a:p>
      </dgm:t>
    </dgm:pt>
    <dgm:pt modelId="{602F320F-D99C-46DE-9238-C741D35B80FC}">
      <dgm:prSet custT="1"/>
      <dgm:spPr/>
      <dgm:t>
        <a:bodyPr/>
        <a:lstStyle/>
        <a:p>
          <a:r>
            <a:rPr lang="nl-NL" sz="3000" b="1" dirty="0"/>
            <a:t>4. </a:t>
          </a:r>
          <a:r>
            <a:rPr lang="nl-NL" sz="2800" b="1" dirty="0"/>
            <a:t>Methodieken</a:t>
          </a:r>
          <a:r>
            <a:rPr lang="nl-NL" sz="2800" dirty="0"/>
            <a:t> bevatten geen pasklaar antwoord</a:t>
          </a:r>
          <a:endParaRPr lang="en-US" sz="3000" dirty="0"/>
        </a:p>
      </dgm:t>
    </dgm:pt>
    <dgm:pt modelId="{AD8B9301-4200-4C80-A595-4222499791B8}" type="parTrans" cxnId="{F372FABC-A545-4B4F-93F1-CF78E22BCF89}">
      <dgm:prSet/>
      <dgm:spPr/>
      <dgm:t>
        <a:bodyPr/>
        <a:lstStyle/>
        <a:p>
          <a:endParaRPr lang="en-US"/>
        </a:p>
      </dgm:t>
    </dgm:pt>
    <dgm:pt modelId="{BC7E7C77-EC3A-4B8A-B930-474810F24F22}" type="sibTrans" cxnId="{F372FABC-A545-4B4F-93F1-CF78E22BCF89}">
      <dgm:prSet/>
      <dgm:spPr/>
      <dgm:t>
        <a:bodyPr/>
        <a:lstStyle/>
        <a:p>
          <a:endParaRPr lang="en-US"/>
        </a:p>
      </dgm:t>
    </dgm:pt>
    <dgm:pt modelId="{D0FCC87D-5240-4159-ACA6-40D5AFB4EA45}" type="pres">
      <dgm:prSet presAssocID="{796CE707-CDE3-42DA-9C1B-213845106DB3}" presName="Name0" presStyleCnt="0">
        <dgm:presLayoutVars>
          <dgm:dir/>
          <dgm:animLvl val="lvl"/>
          <dgm:resizeHandles val="exact"/>
        </dgm:presLayoutVars>
      </dgm:prSet>
      <dgm:spPr/>
    </dgm:pt>
    <dgm:pt modelId="{E27AB932-1344-4CCC-A9D1-C752935B3C44}" type="pres">
      <dgm:prSet presAssocID="{F9A3D7FE-0245-4802-AAFB-F01A32E4A151}" presName="linNode" presStyleCnt="0"/>
      <dgm:spPr/>
    </dgm:pt>
    <dgm:pt modelId="{CE60CC2E-D349-4F53-8EDA-516C2F3E2A4D}" type="pres">
      <dgm:prSet presAssocID="{F9A3D7FE-0245-4802-AAFB-F01A32E4A151}" presName="parentText" presStyleLbl="node1" presStyleIdx="0" presStyleCnt="4" custScaleX="209238">
        <dgm:presLayoutVars>
          <dgm:chMax val="1"/>
          <dgm:bulletEnabled val="1"/>
        </dgm:presLayoutVars>
      </dgm:prSet>
      <dgm:spPr/>
    </dgm:pt>
    <dgm:pt modelId="{DE31261D-4E5C-4326-94B4-5E8D4147EF8F}" type="pres">
      <dgm:prSet presAssocID="{4A9740B2-C8D1-466D-B89C-299643FD5AF7}" presName="sp" presStyleCnt="0"/>
      <dgm:spPr/>
    </dgm:pt>
    <dgm:pt modelId="{5140C9AF-8F62-4F2E-834D-D6DDA6BB4FDB}" type="pres">
      <dgm:prSet presAssocID="{F5BE6697-9604-4F33-817A-455082C72C3F}" presName="linNode" presStyleCnt="0"/>
      <dgm:spPr/>
    </dgm:pt>
    <dgm:pt modelId="{E6074070-84EB-4F1A-9278-63B32EB1C7A4}" type="pres">
      <dgm:prSet presAssocID="{F5BE6697-9604-4F33-817A-455082C72C3F}" presName="parentText" presStyleLbl="node1" presStyleIdx="1" presStyleCnt="4" custScaleX="208803">
        <dgm:presLayoutVars>
          <dgm:chMax val="1"/>
          <dgm:bulletEnabled val="1"/>
        </dgm:presLayoutVars>
      </dgm:prSet>
      <dgm:spPr/>
    </dgm:pt>
    <dgm:pt modelId="{579E74B0-49C2-4856-8CCB-41E5500259CF}" type="pres">
      <dgm:prSet presAssocID="{45B99E0A-8638-46A1-9074-1ED62DD1A6E3}" presName="sp" presStyleCnt="0"/>
      <dgm:spPr/>
    </dgm:pt>
    <dgm:pt modelId="{96358A0A-C6EA-4D4B-9CDE-ED61AD5F1D32}" type="pres">
      <dgm:prSet presAssocID="{AA4B40F5-F42D-4566-96E9-77D665D651AE}" presName="linNode" presStyleCnt="0"/>
      <dgm:spPr/>
    </dgm:pt>
    <dgm:pt modelId="{871F9849-CD93-4437-BA75-752F7D692D08}" type="pres">
      <dgm:prSet presAssocID="{AA4B40F5-F42D-4566-96E9-77D665D651AE}" presName="parentText" presStyleLbl="node1" presStyleIdx="2" presStyleCnt="4" custScaleX="209087">
        <dgm:presLayoutVars>
          <dgm:chMax val="1"/>
          <dgm:bulletEnabled val="1"/>
        </dgm:presLayoutVars>
      </dgm:prSet>
      <dgm:spPr/>
    </dgm:pt>
    <dgm:pt modelId="{B8BDF0E7-6B7D-4C7C-A5B6-59E3C2CFF053}" type="pres">
      <dgm:prSet presAssocID="{F5CA25DC-439C-448B-B14F-1D53E0B4D14C}" presName="sp" presStyleCnt="0"/>
      <dgm:spPr/>
    </dgm:pt>
    <dgm:pt modelId="{FB33A0A1-E2D0-4910-BA33-B110734D443B}" type="pres">
      <dgm:prSet presAssocID="{602F320F-D99C-46DE-9238-C741D35B80FC}" presName="linNode" presStyleCnt="0"/>
      <dgm:spPr/>
    </dgm:pt>
    <dgm:pt modelId="{66D0FC22-EAFD-40B1-AACA-B2E694EAC4AF}" type="pres">
      <dgm:prSet presAssocID="{602F320F-D99C-46DE-9238-C741D35B80FC}" presName="parentText" presStyleLbl="node1" presStyleIdx="3" presStyleCnt="4" custScaleX="205649">
        <dgm:presLayoutVars>
          <dgm:chMax val="1"/>
          <dgm:bulletEnabled val="1"/>
        </dgm:presLayoutVars>
      </dgm:prSet>
      <dgm:spPr/>
    </dgm:pt>
  </dgm:ptLst>
  <dgm:cxnLst>
    <dgm:cxn modelId="{49D37B07-F10C-424E-B845-BEB17A0986D7}" srcId="{796CE707-CDE3-42DA-9C1B-213845106DB3}" destId="{F5BE6697-9604-4F33-817A-455082C72C3F}" srcOrd="1" destOrd="0" parTransId="{A98C3D92-A5CE-4F35-B801-1484106F4BB2}" sibTransId="{45B99E0A-8638-46A1-9074-1ED62DD1A6E3}"/>
    <dgm:cxn modelId="{C5C85012-7BD7-4CFD-9404-EEEE1592AD9E}" type="presOf" srcId="{F9A3D7FE-0245-4802-AAFB-F01A32E4A151}" destId="{CE60CC2E-D349-4F53-8EDA-516C2F3E2A4D}" srcOrd="0" destOrd="0" presId="urn:microsoft.com/office/officeart/2005/8/layout/vList5"/>
    <dgm:cxn modelId="{C910E028-F09E-4571-AA9B-0A069029980C}" srcId="{796CE707-CDE3-42DA-9C1B-213845106DB3}" destId="{F9A3D7FE-0245-4802-AAFB-F01A32E4A151}" srcOrd="0" destOrd="0" parTransId="{D51174CB-8E99-4CE9-AC0F-BB3FBEA9FF5A}" sibTransId="{4A9740B2-C8D1-466D-B89C-299643FD5AF7}"/>
    <dgm:cxn modelId="{431EFB67-5614-4AB5-A99C-EE21A9714155}" type="presOf" srcId="{796CE707-CDE3-42DA-9C1B-213845106DB3}" destId="{D0FCC87D-5240-4159-ACA6-40D5AFB4EA45}" srcOrd="0" destOrd="0" presId="urn:microsoft.com/office/officeart/2005/8/layout/vList5"/>
    <dgm:cxn modelId="{55DA9D4E-A83C-471C-8B28-ADE266E108D2}" srcId="{796CE707-CDE3-42DA-9C1B-213845106DB3}" destId="{AA4B40F5-F42D-4566-96E9-77D665D651AE}" srcOrd="2" destOrd="0" parTransId="{011A509A-F91F-402D-BC36-E02C85FF057B}" sibTransId="{F5CA25DC-439C-448B-B14F-1D53E0B4D14C}"/>
    <dgm:cxn modelId="{6622F889-8135-4C3B-9A44-D204FC2A34ED}" type="presOf" srcId="{602F320F-D99C-46DE-9238-C741D35B80FC}" destId="{66D0FC22-EAFD-40B1-AACA-B2E694EAC4AF}" srcOrd="0" destOrd="0" presId="urn:microsoft.com/office/officeart/2005/8/layout/vList5"/>
    <dgm:cxn modelId="{319A5B93-16C9-4538-A729-5026BC43BCD7}" type="presOf" srcId="{F5BE6697-9604-4F33-817A-455082C72C3F}" destId="{E6074070-84EB-4F1A-9278-63B32EB1C7A4}" srcOrd="0" destOrd="0" presId="urn:microsoft.com/office/officeart/2005/8/layout/vList5"/>
    <dgm:cxn modelId="{8196EB94-9B53-4BF5-9321-A2D63E8D4A3F}" type="presOf" srcId="{AA4B40F5-F42D-4566-96E9-77D665D651AE}" destId="{871F9849-CD93-4437-BA75-752F7D692D08}" srcOrd="0" destOrd="0" presId="urn:microsoft.com/office/officeart/2005/8/layout/vList5"/>
    <dgm:cxn modelId="{F372FABC-A545-4B4F-93F1-CF78E22BCF89}" srcId="{796CE707-CDE3-42DA-9C1B-213845106DB3}" destId="{602F320F-D99C-46DE-9238-C741D35B80FC}" srcOrd="3" destOrd="0" parTransId="{AD8B9301-4200-4C80-A595-4222499791B8}" sibTransId="{BC7E7C77-EC3A-4B8A-B930-474810F24F22}"/>
    <dgm:cxn modelId="{E744DB92-8909-472C-B6C4-0DCBE29175E7}" type="presParOf" srcId="{D0FCC87D-5240-4159-ACA6-40D5AFB4EA45}" destId="{E27AB932-1344-4CCC-A9D1-C752935B3C44}" srcOrd="0" destOrd="0" presId="urn:microsoft.com/office/officeart/2005/8/layout/vList5"/>
    <dgm:cxn modelId="{C2AA6F36-B347-4BCA-BFA8-4E45A556CBC7}" type="presParOf" srcId="{E27AB932-1344-4CCC-A9D1-C752935B3C44}" destId="{CE60CC2E-D349-4F53-8EDA-516C2F3E2A4D}" srcOrd="0" destOrd="0" presId="urn:microsoft.com/office/officeart/2005/8/layout/vList5"/>
    <dgm:cxn modelId="{9586939D-9429-4BCA-BE23-DEBF3CE190F8}" type="presParOf" srcId="{D0FCC87D-5240-4159-ACA6-40D5AFB4EA45}" destId="{DE31261D-4E5C-4326-94B4-5E8D4147EF8F}" srcOrd="1" destOrd="0" presId="urn:microsoft.com/office/officeart/2005/8/layout/vList5"/>
    <dgm:cxn modelId="{38DCEAA6-3EB4-4663-AC79-54A8DB96BE2B}" type="presParOf" srcId="{D0FCC87D-5240-4159-ACA6-40D5AFB4EA45}" destId="{5140C9AF-8F62-4F2E-834D-D6DDA6BB4FDB}" srcOrd="2" destOrd="0" presId="urn:microsoft.com/office/officeart/2005/8/layout/vList5"/>
    <dgm:cxn modelId="{D334BBC1-3876-46D7-BC02-A4F2CBAE5F3A}" type="presParOf" srcId="{5140C9AF-8F62-4F2E-834D-D6DDA6BB4FDB}" destId="{E6074070-84EB-4F1A-9278-63B32EB1C7A4}" srcOrd="0" destOrd="0" presId="urn:microsoft.com/office/officeart/2005/8/layout/vList5"/>
    <dgm:cxn modelId="{BE823917-6A43-4978-8C0F-7DF7347396FF}" type="presParOf" srcId="{D0FCC87D-5240-4159-ACA6-40D5AFB4EA45}" destId="{579E74B0-49C2-4856-8CCB-41E5500259CF}" srcOrd="3" destOrd="0" presId="urn:microsoft.com/office/officeart/2005/8/layout/vList5"/>
    <dgm:cxn modelId="{C73EBC2F-A35E-40E6-9D4D-4BC9504FB70E}" type="presParOf" srcId="{D0FCC87D-5240-4159-ACA6-40D5AFB4EA45}" destId="{96358A0A-C6EA-4D4B-9CDE-ED61AD5F1D32}" srcOrd="4" destOrd="0" presId="urn:microsoft.com/office/officeart/2005/8/layout/vList5"/>
    <dgm:cxn modelId="{988E1508-5ECA-49C6-A06C-6CFC90C1C680}" type="presParOf" srcId="{96358A0A-C6EA-4D4B-9CDE-ED61AD5F1D32}" destId="{871F9849-CD93-4437-BA75-752F7D692D08}" srcOrd="0" destOrd="0" presId="urn:microsoft.com/office/officeart/2005/8/layout/vList5"/>
    <dgm:cxn modelId="{147FC380-F79F-4217-B23E-B7EC3B1F8D6A}" type="presParOf" srcId="{D0FCC87D-5240-4159-ACA6-40D5AFB4EA45}" destId="{B8BDF0E7-6B7D-4C7C-A5B6-59E3C2CFF053}" srcOrd="5" destOrd="0" presId="urn:microsoft.com/office/officeart/2005/8/layout/vList5"/>
    <dgm:cxn modelId="{885AFA06-7088-4C0C-ACEE-E835F6C802C9}" type="presParOf" srcId="{D0FCC87D-5240-4159-ACA6-40D5AFB4EA45}" destId="{FB33A0A1-E2D0-4910-BA33-B110734D443B}" srcOrd="6" destOrd="0" presId="urn:microsoft.com/office/officeart/2005/8/layout/vList5"/>
    <dgm:cxn modelId="{52E5B19E-C72A-4E0B-AF6C-9A9D579516B7}" type="presParOf" srcId="{FB33A0A1-E2D0-4910-BA33-B110734D443B}" destId="{66D0FC22-EAFD-40B1-AACA-B2E694EAC4A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28C53B-3981-480D-9F01-29497CEE9249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63FF3E-A9DE-414B-9D24-9C31BB9544AE}">
      <dgm:prSet/>
      <dgm:spPr/>
      <dgm:t>
        <a:bodyPr/>
        <a:lstStyle/>
        <a:p>
          <a:r>
            <a:rPr lang="nl-BE" b="1" dirty="0"/>
            <a:t>VOORDELEN VAN IMPACT </a:t>
          </a:r>
          <a:r>
            <a:rPr lang="nl-BE" dirty="0"/>
            <a:t> </a:t>
          </a:r>
          <a:endParaRPr lang="en-US" dirty="0"/>
        </a:p>
      </dgm:t>
    </dgm:pt>
    <dgm:pt modelId="{DD607B05-57CA-47AC-9414-DA95F1BDA177}" type="parTrans" cxnId="{F476A548-9AA5-4B24-9B07-3D6515F2FC9A}">
      <dgm:prSet/>
      <dgm:spPr/>
      <dgm:t>
        <a:bodyPr/>
        <a:lstStyle/>
        <a:p>
          <a:endParaRPr lang="en-US"/>
        </a:p>
      </dgm:t>
    </dgm:pt>
    <dgm:pt modelId="{436AF8C6-EDB2-458E-A81C-97B525852B22}" type="sibTrans" cxnId="{F476A548-9AA5-4B24-9B07-3D6515F2FC9A}">
      <dgm:prSet/>
      <dgm:spPr/>
      <dgm:t>
        <a:bodyPr/>
        <a:lstStyle/>
        <a:p>
          <a:endParaRPr lang="en-US"/>
        </a:p>
      </dgm:t>
    </dgm:pt>
    <dgm:pt modelId="{17FEB49A-9476-4E09-85E3-FEE8C9A9701A}">
      <dgm:prSet/>
      <dgm:spPr/>
      <dgm:t>
        <a:bodyPr/>
        <a:lstStyle/>
        <a:p>
          <a:r>
            <a:rPr lang="nl-BE" dirty="0"/>
            <a:t>Verhogen van transparantie</a:t>
          </a:r>
          <a:endParaRPr lang="en-US" dirty="0"/>
        </a:p>
      </dgm:t>
    </dgm:pt>
    <dgm:pt modelId="{94A1568C-FE77-4131-89CA-6EC1303BEA5D}" type="parTrans" cxnId="{C2FF6B43-2DE2-45A4-ADBB-EA0CACD331E5}">
      <dgm:prSet/>
      <dgm:spPr/>
      <dgm:t>
        <a:bodyPr/>
        <a:lstStyle/>
        <a:p>
          <a:endParaRPr lang="en-US"/>
        </a:p>
      </dgm:t>
    </dgm:pt>
    <dgm:pt modelId="{4BE9E5AA-584A-43B1-887B-F86B44D53E29}" type="sibTrans" cxnId="{C2FF6B43-2DE2-45A4-ADBB-EA0CACD331E5}">
      <dgm:prSet/>
      <dgm:spPr/>
      <dgm:t>
        <a:bodyPr/>
        <a:lstStyle/>
        <a:p>
          <a:endParaRPr lang="en-US"/>
        </a:p>
      </dgm:t>
    </dgm:pt>
    <dgm:pt modelId="{5AAD7190-BDE4-4FA7-84B5-6E9E32FEAB4C}">
      <dgm:prSet/>
      <dgm:spPr/>
      <dgm:t>
        <a:bodyPr/>
        <a:lstStyle/>
        <a:p>
          <a:r>
            <a:rPr lang="nl-BE" dirty="0"/>
            <a:t>‘impactgericht handelen’ versterken in organisatie</a:t>
          </a:r>
          <a:endParaRPr lang="en-US" dirty="0"/>
        </a:p>
      </dgm:t>
    </dgm:pt>
    <dgm:pt modelId="{6077C5C4-758A-42EC-B8FB-BAEBC1A2D82F}" type="parTrans" cxnId="{463FBEAE-1D33-426A-B366-B728719AC7FB}">
      <dgm:prSet/>
      <dgm:spPr/>
      <dgm:t>
        <a:bodyPr/>
        <a:lstStyle/>
        <a:p>
          <a:endParaRPr lang="en-US"/>
        </a:p>
      </dgm:t>
    </dgm:pt>
    <dgm:pt modelId="{5DC381E6-748A-4F38-ACD3-A0F6F7949E60}" type="sibTrans" cxnId="{463FBEAE-1D33-426A-B366-B728719AC7FB}">
      <dgm:prSet/>
      <dgm:spPr/>
      <dgm:t>
        <a:bodyPr/>
        <a:lstStyle/>
        <a:p>
          <a:endParaRPr lang="en-US"/>
        </a:p>
      </dgm:t>
    </dgm:pt>
    <dgm:pt modelId="{23D0F458-3F32-48FA-B122-5CD963E21965}">
      <dgm:prSet/>
      <dgm:spPr/>
      <dgm:t>
        <a:bodyPr/>
        <a:lstStyle/>
        <a:p>
          <a:r>
            <a:rPr lang="nl-BE" dirty="0"/>
            <a:t>Expertise zichtbaar maken </a:t>
          </a:r>
          <a:endParaRPr lang="en-US" dirty="0"/>
        </a:p>
      </dgm:t>
    </dgm:pt>
    <dgm:pt modelId="{5141C431-52EF-470F-A9D2-8169F45078DB}" type="parTrans" cxnId="{629CD2B8-1DF0-459B-98E0-85858BD2896D}">
      <dgm:prSet/>
      <dgm:spPr/>
      <dgm:t>
        <a:bodyPr/>
        <a:lstStyle/>
        <a:p>
          <a:endParaRPr lang="en-US"/>
        </a:p>
      </dgm:t>
    </dgm:pt>
    <dgm:pt modelId="{77FD675C-637F-429D-90B0-C07421D701AC}" type="sibTrans" cxnId="{629CD2B8-1DF0-459B-98E0-85858BD2896D}">
      <dgm:prSet/>
      <dgm:spPr/>
      <dgm:t>
        <a:bodyPr/>
        <a:lstStyle/>
        <a:p>
          <a:endParaRPr lang="en-US"/>
        </a:p>
      </dgm:t>
    </dgm:pt>
    <dgm:pt modelId="{5E62F5E0-5458-4723-9C53-FEE910EF2360}">
      <dgm:prSet/>
      <dgm:spPr/>
      <dgm:t>
        <a:bodyPr/>
        <a:lstStyle/>
        <a:p>
          <a:r>
            <a:rPr lang="nl-BE" dirty="0"/>
            <a:t>Inbreng van gebruikers waarderen en zichtbaar maken</a:t>
          </a:r>
          <a:endParaRPr lang="en-US" dirty="0"/>
        </a:p>
      </dgm:t>
    </dgm:pt>
    <dgm:pt modelId="{6EA9F442-F8F5-4D35-9FA4-B62E7BFB61B8}" type="parTrans" cxnId="{5C2E1292-71BA-4EF9-A746-3DBA333E5A54}">
      <dgm:prSet/>
      <dgm:spPr/>
      <dgm:t>
        <a:bodyPr/>
        <a:lstStyle/>
        <a:p>
          <a:endParaRPr lang="en-US"/>
        </a:p>
      </dgm:t>
    </dgm:pt>
    <dgm:pt modelId="{39D19A10-964F-4863-9FC4-9826B4FCC05F}" type="sibTrans" cxnId="{5C2E1292-71BA-4EF9-A746-3DBA333E5A54}">
      <dgm:prSet/>
      <dgm:spPr/>
      <dgm:t>
        <a:bodyPr/>
        <a:lstStyle/>
        <a:p>
          <a:endParaRPr lang="en-US"/>
        </a:p>
      </dgm:t>
    </dgm:pt>
    <dgm:pt modelId="{43D6728C-5FC6-48B3-8AC5-B7C609CF8E7B}">
      <dgm:prSet/>
      <dgm:spPr/>
      <dgm:t>
        <a:bodyPr/>
        <a:lstStyle/>
        <a:p>
          <a:r>
            <a:rPr lang="nl-BE" b="1"/>
            <a:t>MAAR </a:t>
          </a:r>
          <a:endParaRPr lang="en-US"/>
        </a:p>
      </dgm:t>
    </dgm:pt>
    <dgm:pt modelId="{DA8192AF-90B1-4E8A-8CF2-1181227F8167}" type="parTrans" cxnId="{603F6A96-B116-404D-9E6A-EB7C25409F34}">
      <dgm:prSet/>
      <dgm:spPr/>
      <dgm:t>
        <a:bodyPr/>
        <a:lstStyle/>
        <a:p>
          <a:endParaRPr lang="en-US"/>
        </a:p>
      </dgm:t>
    </dgm:pt>
    <dgm:pt modelId="{AF264C83-ABCA-4369-8E09-5B954C2FF12D}" type="sibTrans" cxnId="{603F6A96-B116-404D-9E6A-EB7C25409F34}">
      <dgm:prSet/>
      <dgm:spPr/>
      <dgm:t>
        <a:bodyPr/>
        <a:lstStyle/>
        <a:p>
          <a:endParaRPr lang="en-US"/>
        </a:p>
      </dgm:t>
    </dgm:pt>
    <dgm:pt modelId="{9F797AFB-C88C-4DF6-9006-ECC122BA985E}">
      <dgm:prSet/>
      <dgm:spPr/>
      <dgm:t>
        <a:bodyPr/>
        <a:lstStyle/>
        <a:p>
          <a:r>
            <a:rPr lang="nl-BE" dirty="0"/>
            <a:t>Verhoogde prestatiedruk </a:t>
          </a:r>
          <a:endParaRPr lang="en-US" dirty="0"/>
        </a:p>
      </dgm:t>
    </dgm:pt>
    <dgm:pt modelId="{A49FDAB3-E387-473C-BDC8-00FA344FBFD5}" type="parTrans" cxnId="{C6D56A1D-FE0B-46FB-ACD6-FF353364788A}">
      <dgm:prSet/>
      <dgm:spPr/>
      <dgm:t>
        <a:bodyPr/>
        <a:lstStyle/>
        <a:p>
          <a:endParaRPr lang="en-US"/>
        </a:p>
      </dgm:t>
    </dgm:pt>
    <dgm:pt modelId="{596E4806-20C0-4B97-94ED-2DB4D6F67C6F}" type="sibTrans" cxnId="{C6D56A1D-FE0B-46FB-ACD6-FF353364788A}">
      <dgm:prSet/>
      <dgm:spPr/>
      <dgm:t>
        <a:bodyPr/>
        <a:lstStyle/>
        <a:p>
          <a:endParaRPr lang="en-US"/>
        </a:p>
      </dgm:t>
    </dgm:pt>
    <dgm:pt modelId="{C16A261D-99DC-419A-9FCE-69DDA5650A39}">
      <dgm:prSet/>
      <dgm:spPr/>
      <dgm:t>
        <a:bodyPr/>
        <a:lstStyle/>
        <a:p>
          <a:r>
            <a:rPr lang="nl-BE" dirty="0"/>
            <a:t>Afromen als belangrijke valkuil </a:t>
          </a:r>
          <a:endParaRPr lang="en-US" dirty="0"/>
        </a:p>
      </dgm:t>
    </dgm:pt>
    <dgm:pt modelId="{FF0363AD-DDB2-4061-8A67-F06217C1F047}" type="parTrans" cxnId="{E8B133CC-E227-4A45-BA63-5FC452281006}">
      <dgm:prSet/>
      <dgm:spPr/>
      <dgm:t>
        <a:bodyPr/>
        <a:lstStyle/>
        <a:p>
          <a:endParaRPr lang="en-US"/>
        </a:p>
      </dgm:t>
    </dgm:pt>
    <dgm:pt modelId="{1EF6829A-A2D5-4E70-9AD0-12D49E1BDA12}" type="sibTrans" cxnId="{E8B133CC-E227-4A45-BA63-5FC452281006}">
      <dgm:prSet/>
      <dgm:spPr/>
      <dgm:t>
        <a:bodyPr/>
        <a:lstStyle/>
        <a:p>
          <a:endParaRPr lang="en-US"/>
        </a:p>
      </dgm:t>
    </dgm:pt>
    <dgm:pt modelId="{2B469A1F-41CC-48D7-939D-868F6951F4F1}">
      <dgm:prSet/>
      <dgm:spPr/>
      <dgm:t>
        <a:bodyPr/>
        <a:lstStyle/>
        <a:p>
          <a:r>
            <a:rPr lang="nl-BE" dirty="0"/>
            <a:t>Bereidheid om transparant te zijn  is precair in een  wantrouwende omgeving</a:t>
          </a:r>
          <a:endParaRPr lang="en-US" dirty="0"/>
        </a:p>
      </dgm:t>
    </dgm:pt>
    <dgm:pt modelId="{E83F297C-8BFE-424F-AEDC-F02019A7C4F1}" type="parTrans" cxnId="{2A8438CB-D836-4A7B-9AA5-3317E577C08E}">
      <dgm:prSet/>
      <dgm:spPr/>
      <dgm:t>
        <a:bodyPr/>
        <a:lstStyle/>
        <a:p>
          <a:endParaRPr lang="en-US"/>
        </a:p>
      </dgm:t>
    </dgm:pt>
    <dgm:pt modelId="{0A7DC4E3-6B92-4775-B708-86CE387F047D}" type="sibTrans" cxnId="{2A8438CB-D836-4A7B-9AA5-3317E577C08E}">
      <dgm:prSet/>
      <dgm:spPr/>
      <dgm:t>
        <a:bodyPr/>
        <a:lstStyle/>
        <a:p>
          <a:endParaRPr lang="en-US"/>
        </a:p>
      </dgm:t>
    </dgm:pt>
    <dgm:pt modelId="{200A79CA-AAAA-49B8-B34F-44E8DE16D68E}">
      <dgm:prSet/>
      <dgm:spPr/>
      <dgm:t>
        <a:bodyPr/>
        <a:lstStyle/>
        <a:p>
          <a:r>
            <a:rPr lang="nl-BE" dirty="0"/>
            <a:t>Altijd een zekere mate van onvoorspelbaarheid en altijd context/omgeving is </a:t>
          </a:r>
          <a:r>
            <a:rPr lang="nl-BE" dirty="0" err="1"/>
            <a:t>mee-bepalend</a:t>
          </a:r>
          <a:endParaRPr lang="en-US" dirty="0"/>
        </a:p>
      </dgm:t>
    </dgm:pt>
    <dgm:pt modelId="{B649D65E-398C-422D-B165-3CD12CF1BC87}" type="parTrans" cxnId="{CBBA4844-F398-4BC9-ADA5-C0542D268B0B}">
      <dgm:prSet/>
      <dgm:spPr/>
      <dgm:t>
        <a:bodyPr/>
        <a:lstStyle/>
        <a:p>
          <a:endParaRPr lang="en-US"/>
        </a:p>
      </dgm:t>
    </dgm:pt>
    <dgm:pt modelId="{84533B89-DDD8-4F47-9C00-963305515079}" type="sibTrans" cxnId="{CBBA4844-F398-4BC9-ADA5-C0542D268B0B}">
      <dgm:prSet/>
      <dgm:spPr/>
      <dgm:t>
        <a:bodyPr/>
        <a:lstStyle/>
        <a:p>
          <a:endParaRPr lang="en-US"/>
        </a:p>
      </dgm:t>
    </dgm:pt>
    <dgm:pt modelId="{BBAD2B8A-8921-483D-B42E-116C96B5DE18}">
      <dgm:prSet/>
      <dgm:spPr/>
      <dgm:t>
        <a:bodyPr/>
        <a:lstStyle/>
        <a:p>
          <a:endParaRPr lang="en-US" dirty="0"/>
        </a:p>
      </dgm:t>
    </dgm:pt>
    <dgm:pt modelId="{AFF10BB1-2BBC-4D87-B914-A7B507228D10}" type="parTrans" cxnId="{663D9543-B1BB-4087-B284-10C9E9C9079D}">
      <dgm:prSet/>
      <dgm:spPr/>
    </dgm:pt>
    <dgm:pt modelId="{D62D958F-3B3E-45A4-B880-348CE72B6FA6}" type="sibTrans" cxnId="{663D9543-B1BB-4087-B284-10C9E9C9079D}">
      <dgm:prSet/>
      <dgm:spPr/>
    </dgm:pt>
    <dgm:pt modelId="{9124D43C-92DC-4A30-87E7-CBF0C6721110}">
      <dgm:prSet/>
      <dgm:spPr/>
      <dgm:t>
        <a:bodyPr/>
        <a:lstStyle/>
        <a:p>
          <a:endParaRPr lang="en-US" dirty="0"/>
        </a:p>
      </dgm:t>
    </dgm:pt>
    <dgm:pt modelId="{2DCDD569-3301-4AAF-9C45-FF560E300BE4}" type="parTrans" cxnId="{80348521-C7F0-45BF-9E24-3F7000872CB4}">
      <dgm:prSet/>
      <dgm:spPr/>
    </dgm:pt>
    <dgm:pt modelId="{74EFDC7E-43EB-4A1E-80F9-869A043EA3A2}" type="sibTrans" cxnId="{80348521-C7F0-45BF-9E24-3F7000872CB4}">
      <dgm:prSet/>
      <dgm:spPr/>
    </dgm:pt>
    <dgm:pt modelId="{C01F797D-981E-40FD-A0EB-969BD32A9631}">
      <dgm:prSet/>
      <dgm:spPr/>
      <dgm:t>
        <a:bodyPr/>
        <a:lstStyle/>
        <a:p>
          <a:endParaRPr lang="en-US" dirty="0"/>
        </a:p>
      </dgm:t>
    </dgm:pt>
    <dgm:pt modelId="{E202EE76-312D-4143-A650-4558B7085604}" type="parTrans" cxnId="{521D40FC-E317-4E42-9CFC-38E8B742A5FF}">
      <dgm:prSet/>
      <dgm:spPr/>
    </dgm:pt>
    <dgm:pt modelId="{18D096A7-1895-48C6-A8CA-26EF8CDF8A21}" type="sibTrans" cxnId="{521D40FC-E317-4E42-9CFC-38E8B742A5FF}">
      <dgm:prSet/>
      <dgm:spPr/>
    </dgm:pt>
    <dgm:pt modelId="{B249C6CE-60FE-4A62-A989-32FD2FD1E3A1}">
      <dgm:prSet/>
      <dgm:spPr/>
      <dgm:t>
        <a:bodyPr/>
        <a:lstStyle/>
        <a:p>
          <a:endParaRPr lang="en-US" dirty="0"/>
        </a:p>
      </dgm:t>
    </dgm:pt>
    <dgm:pt modelId="{70BB6907-C258-40D4-80C1-17D6BA914C2C}" type="parTrans" cxnId="{E9887D94-37BE-424B-AF39-6E2A078DE518}">
      <dgm:prSet/>
      <dgm:spPr/>
    </dgm:pt>
    <dgm:pt modelId="{E585BEF6-0305-4E35-B5A3-E4124E2FBB67}" type="sibTrans" cxnId="{E9887D94-37BE-424B-AF39-6E2A078DE518}">
      <dgm:prSet/>
      <dgm:spPr/>
    </dgm:pt>
    <dgm:pt modelId="{A25DA8FA-8BCA-4EE8-9EF4-AC4B3B30E1BA}">
      <dgm:prSet/>
      <dgm:spPr/>
      <dgm:t>
        <a:bodyPr/>
        <a:lstStyle/>
        <a:p>
          <a:endParaRPr lang="en-US" dirty="0"/>
        </a:p>
      </dgm:t>
    </dgm:pt>
    <dgm:pt modelId="{79B51769-675A-430B-B137-601BDFDC69DE}" type="parTrans" cxnId="{BFC1A09B-6C18-4125-9CB4-4647DB87A226}">
      <dgm:prSet/>
      <dgm:spPr/>
    </dgm:pt>
    <dgm:pt modelId="{6D73A4D7-009A-41EB-963D-4E3F48F35C0F}" type="sibTrans" cxnId="{BFC1A09B-6C18-4125-9CB4-4647DB87A226}">
      <dgm:prSet/>
      <dgm:spPr/>
    </dgm:pt>
    <dgm:pt modelId="{AF7178B2-41B7-4558-AB4D-FE30446BEAEF}">
      <dgm:prSet/>
      <dgm:spPr/>
      <dgm:t>
        <a:bodyPr/>
        <a:lstStyle/>
        <a:p>
          <a:endParaRPr lang="en-US" dirty="0"/>
        </a:p>
      </dgm:t>
    </dgm:pt>
    <dgm:pt modelId="{7887CAF3-0043-480D-843B-5C709C418C5D}" type="parTrans" cxnId="{642665FC-A888-4DB1-B948-DB3B8EFD0DEC}">
      <dgm:prSet/>
      <dgm:spPr/>
    </dgm:pt>
    <dgm:pt modelId="{EE6D749B-1840-46CA-8789-1A23EDB9A424}" type="sibTrans" cxnId="{642665FC-A888-4DB1-B948-DB3B8EFD0DEC}">
      <dgm:prSet/>
      <dgm:spPr/>
    </dgm:pt>
    <dgm:pt modelId="{E556324C-B741-4FC7-A798-51C4F2819E05}" type="pres">
      <dgm:prSet presAssocID="{DD28C53B-3981-480D-9F01-29497CEE9249}" presName="Name0" presStyleCnt="0">
        <dgm:presLayoutVars>
          <dgm:dir/>
          <dgm:animLvl val="lvl"/>
          <dgm:resizeHandles val="exact"/>
        </dgm:presLayoutVars>
      </dgm:prSet>
      <dgm:spPr/>
    </dgm:pt>
    <dgm:pt modelId="{4CDE7643-BFAF-4648-89C5-6D9945F89E26}" type="pres">
      <dgm:prSet presAssocID="{4763FF3E-A9DE-414B-9D24-9C31BB9544AE}" presName="composite" presStyleCnt="0"/>
      <dgm:spPr/>
    </dgm:pt>
    <dgm:pt modelId="{21E982DB-C71D-42BE-887A-778A29767E08}" type="pres">
      <dgm:prSet presAssocID="{4763FF3E-A9DE-414B-9D24-9C31BB9544AE}" presName="parTx" presStyleLbl="alignNode1" presStyleIdx="0" presStyleCnt="2" custScaleX="106467">
        <dgm:presLayoutVars>
          <dgm:chMax val="0"/>
          <dgm:chPref val="0"/>
          <dgm:bulletEnabled val="1"/>
        </dgm:presLayoutVars>
      </dgm:prSet>
      <dgm:spPr/>
    </dgm:pt>
    <dgm:pt modelId="{4863BFBB-D7D6-487F-BE4B-3A4818130C77}" type="pres">
      <dgm:prSet presAssocID="{4763FF3E-A9DE-414B-9D24-9C31BB9544AE}" presName="desTx" presStyleLbl="alignAccFollowNode1" presStyleIdx="0" presStyleCnt="2" custScaleX="106297">
        <dgm:presLayoutVars>
          <dgm:bulletEnabled val="1"/>
        </dgm:presLayoutVars>
      </dgm:prSet>
      <dgm:spPr/>
    </dgm:pt>
    <dgm:pt modelId="{1EA0B756-D1FB-4D56-B12D-102810189FBB}" type="pres">
      <dgm:prSet presAssocID="{436AF8C6-EDB2-458E-A81C-97B525852B22}" presName="space" presStyleCnt="0"/>
      <dgm:spPr/>
    </dgm:pt>
    <dgm:pt modelId="{53DC75BF-5509-4F32-8280-72322863C564}" type="pres">
      <dgm:prSet presAssocID="{43D6728C-5FC6-48B3-8AC5-B7C609CF8E7B}" presName="composite" presStyleCnt="0"/>
      <dgm:spPr/>
    </dgm:pt>
    <dgm:pt modelId="{5740992C-B38C-42B2-AE5C-E2A85614ECE4}" type="pres">
      <dgm:prSet presAssocID="{43D6728C-5FC6-48B3-8AC5-B7C609CF8E7B}" presName="parTx" presStyleLbl="alignNode1" presStyleIdx="1" presStyleCnt="2" custScaleX="107712">
        <dgm:presLayoutVars>
          <dgm:chMax val="0"/>
          <dgm:chPref val="0"/>
          <dgm:bulletEnabled val="1"/>
        </dgm:presLayoutVars>
      </dgm:prSet>
      <dgm:spPr/>
    </dgm:pt>
    <dgm:pt modelId="{9564748B-EA33-41EE-A372-F10FAA8E08B8}" type="pres">
      <dgm:prSet presAssocID="{43D6728C-5FC6-48B3-8AC5-B7C609CF8E7B}" presName="desTx" presStyleLbl="alignAccFollowNode1" presStyleIdx="1" presStyleCnt="2" custScaleX="108310">
        <dgm:presLayoutVars>
          <dgm:bulletEnabled val="1"/>
        </dgm:presLayoutVars>
      </dgm:prSet>
      <dgm:spPr/>
    </dgm:pt>
  </dgm:ptLst>
  <dgm:cxnLst>
    <dgm:cxn modelId="{19F9AB09-1C4A-446C-BD07-97D938FB8C0D}" type="presOf" srcId="{DD28C53B-3981-480D-9F01-29497CEE9249}" destId="{E556324C-B741-4FC7-A798-51C4F2819E05}" srcOrd="0" destOrd="0" presId="urn:microsoft.com/office/officeart/2005/8/layout/hList1"/>
    <dgm:cxn modelId="{C6D56A1D-FE0B-46FB-ACD6-FF353364788A}" srcId="{43D6728C-5FC6-48B3-8AC5-B7C609CF8E7B}" destId="{9F797AFB-C88C-4DF6-9006-ECC122BA985E}" srcOrd="0" destOrd="0" parTransId="{A49FDAB3-E387-473C-BDC8-00FA344FBFD5}" sibTransId="{596E4806-20C0-4B97-94ED-2DB4D6F67C6F}"/>
    <dgm:cxn modelId="{7BFC2E1E-9706-4C47-B69A-A1AA4EE160EC}" type="presOf" srcId="{2B469A1F-41CC-48D7-939D-868F6951F4F1}" destId="{9564748B-EA33-41EE-A372-F10FAA8E08B8}" srcOrd="0" destOrd="4" presId="urn:microsoft.com/office/officeart/2005/8/layout/hList1"/>
    <dgm:cxn modelId="{80348521-C7F0-45BF-9E24-3F7000872CB4}" srcId="{4763FF3E-A9DE-414B-9D24-9C31BB9544AE}" destId="{9124D43C-92DC-4A30-87E7-CBF0C6721110}" srcOrd="5" destOrd="0" parTransId="{2DCDD569-3301-4AAF-9C45-FF560E300BE4}" sibTransId="{74EFDC7E-43EB-4A1E-80F9-869A043EA3A2}"/>
    <dgm:cxn modelId="{49E5DC29-0F13-4D72-9371-A44C29575366}" type="presOf" srcId="{23D0F458-3F32-48FA-B122-5CD963E21965}" destId="{4863BFBB-D7D6-487F-BE4B-3A4818130C77}" srcOrd="0" destOrd="4" presId="urn:microsoft.com/office/officeart/2005/8/layout/hList1"/>
    <dgm:cxn modelId="{74A27B39-2335-418C-84A5-D9724AFF12D2}" type="presOf" srcId="{5AAD7190-BDE4-4FA7-84B5-6E9E32FEAB4C}" destId="{4863BFBB-D7D6-487F-BE4B-3A4818130C77}" srcOrd="0" destOrd="2" presId="urn:microsoft.com/office/officeart/2005/8/layout/hList1"/>
    <dgm:cxn modelId="{65ECCC5F-63B3-46CF-842A-DE889B7C2606}" type="presOf" srcId="{9F797AFB-C88C-4DF6-9006-ECC122BA985E}" destId="{9564748B-EA33-41EE-A372-F10FAA8E08B8}" srcOrd="0" destOrd="0" presId="urn:microsoft.com/office/officeart/2005/8/layout/hList1"/>
    <dgm:cxn modelId="{C2FF6B43-2DE2-45A4-ADBB-EA0CACD331E5}" srcId="{4763FF3E-A9DE-414B-9D24-9C31BB9544AE}" destId="{17FEB49A-9476-4E09-85E3-FEE8C9A9701A}" srcOrd="0" destOrd="0" parTransId="{94A1568C-FE77-4131-89CA-6EC1303BEA5D}" sibTransId="{4BE9E5AA-584A-43B1-887B-F86B44D53E29}"/>
    <dgm:cxn modelId="{663D9543-B1BB-4087-B284-10C9E9C9079D}" srcId="{4763FF3E-A9DE-414B-9D24-9C31BB9544AE}" destId="{BBAD2B8A-8921-483D-B42E-116C96B5DE18}" srcOrd="3" destOrd="0" parTransId="{AFF10BB1-2BBC-4D87-B914-A7B507228D10}" sibTransId="{D62D958F-3B3E-45A4-B880-348CE72B6FA6}"/>
    <dgm:cxn modelId="{CBBA4844-F398-4BC9-ADA5-C0542D268B0B}" srcId="{43D6728C-5FC6-48B3-8AC5-B7C609CF8E7B}" destId="{200A79CA-AAAA-49B8-B34F-44E8DE16D68E}" srcOrd="6" destOrd="0" parTransId="{B649D65E-398C-422D-B165-3CD12CF1BC87}" sibTransId="{84533B89-DDD8-4F47-9C00-963305515079}"/>
    <dgm:cxn modelId="{F476A548-9AA5-4B24-9B07-3D6515F2FC9A}" srcId="{DD28C53B-3981-480D-9F01-29497CEE9249}" destId="{4763FF3E-A9DE-414B-9D24-9C31BB9544AE}" srcOrd="0" destOrd="0" parTransId="{DD607B05-57CA-47AC-9414-DA95F1BDA177}" sibTransId="{436AF8C6-EDB2-458E-A81C-97B525852B22}"/>
    <dgm:cxn modelId="{E21FCE55-5DB1-41FE-A708-FAE4F9773204}" type="presOf" srcId="{B249C6CE-60FE-4A62-A989-32FD2FD1E3A1}" destId="{9564748B-EA33-41EE-A372-F10FAA8E08B8}" srcOrd="0" destOrd="3" presId="urn:microsoft.com/office/officeart/2005/8/layout/hList1"/>
    <dgm:cxn modelId="{DFA59D7B-039F-4265-A35B-C7E4B43F0650}" type="presOf" srcId="{200A79CA-AAAA-49B8-B34F-44E8DE16D68E}" destId="{9564748B-EA33-41EE-A372-F10FAA8E08B8}" srcOrd="0" destOrd="6" presId="urn:microsoft.com/office/officeart/2005/8/layout/hList1"/>
    <dgm:cxn modelId="{4706668A-8B3D-465C-AD88-9AFFBAB338A2}" type="presOf" srcId="{9124D43C-92DC-4A30-87E7-CBF0C6721110}" destId="{4863BFBB-D7D6-487F-BE4B-3A4818130C77}" srcOrd="0" destOrd="5" presId="urn:microsoft.com/office/officeart/2005/8/layout/hList1"/>
    <dgm:cxn modelId="{BF1DF08E-3E92-48F9-B5A5-0100CA7C9583}" type="presOf" srcId="{C01F797D-981E-40FD-A0EB-969BD32A9631}" destId="{9564748B-EA33-41EE-A372-F10FAA8E08B8}" srcOrd="0" destOrd="1" presId="urn:microsoft.com/office/officeart/2005/8/layout/hList1"/>
    <dgm:cxn modelId="{5C2E1292-71BA-4EF9-A746-3DBA333E5A54}" srcId="{4763FF3E-A9DE-414B-9D24-9C31BB9544AE}" destId="{5E62F5E0-5458-4723-9C53-FEE910EF2360}" srcOrd="6" destOrd="0" parTransId="{6EA9F442-F8F5-4D35-9FA4-B62E7BFB61B8}" sibTransId="{39D19A10-964F-4863-9FC4-9826B4FCC05F}"/>
    <dgm:cxn modelId="{E9887D94-37BE-424B-AF39-6E2A078DE518}" srcId="{43D6728C-5FC6-48B3-8AC5-B7C609CF8E7B}" destId="{B249C6CE-60FE-4A62-A989-32FD2FD1E3A1}" srcOrd="3" destOrd="0" parTransId="{70BB6907-C258-40D4-80C1-17D6BA914C2C}" sibTransId="{E585BEF6-0305-4E35-B5A3-E4124E2FBB67}"/>
    <dgm:cxn modelId="{603F6A96-B116-404D-9E6A-EB7C25409F34}" srcId="{DD28C53B-3981-480D-9F01-29497CEE9249}" destId="{43D6728C-5FC6-48B3-8AC5-B7C609CF8E7B}" srcOrd="1" destOrd="0" parTransId="{DA8192AF-90B1-4E8A-8CF2-1181227F8167}" sibTransId="{AF264C83-ABCA-4369-8E09-5B954C2FF12D}"/>
    <dgm:cxn modelId="{BFC1A09B-6C18-4125-9CB4-4647DB87A226}" srcId="{43D6728C-5FC6-48B3-8AC5-B7C609CF8E7B}" destId="{A25DA8FA-8BCA-4EE8-9EF4-AC4B3B30E1BA}" srcOrd="5" destOrd="0" parTransId="{79B51769-675A-430B-B137-601BDFDC69DE}" sibTransId="{6D73A4D7-009A-41EB-963D-4E3F48F35C0F}"/>
    <dgm:cxn modelId="{C7E6C09C-86D8-4389-A32D-F1CC0E901951}" type="presOf" srcId="{5E62F5E0-5458-4723-9C53-FEE910EF2360}" destId="{4863BFBB-D7D6-487F-BE4B-3A4818130C77}" srcOrd="0" destOrd="6" presId="urn:microsoft.com/office/officeart/2005/8/layout/hList1"/>
    <dgm:cxn modelId="{ACCF61A0-834C-4BB0-B32E-63B84381E48B}" type="presOf" srcId="{BBAD2B8A-8921-483D-B42E-116C96B5DE18}" destId="{4863BFBB-D7D6-487F-BE4B-3A4818130C77}" srcOrd="0" destOrd="3" presId="urn:microsoft.com/office/officeart/2005/8/layout/hList1"/>
    <dgm:cxn modelId="{463FBEAE-1D33-426A-B366-B728719AC7FB}" srcId="{4763FF3E-A9DE-414B-9D24-9C31BB9544AE}" destId="{5AAD7190-BDE4-4FA7-84B5-6E9E32FEAB4C}" srcOrd="2" destOrd="0" parTransId="{6077C5C4-758A-42EC-B8FB-BAEBC1A2D82F}" sibTransId="{5DC381E6-748A-4F38-ACD3-A0F6F7949E60}"/>
    <dgm:cxn modelId="{629CD2B8-1DF0-459B-98E0-85858BD2896D}" srcId="{4763FF3E-A9DE-414B-9D24-9C31BB9544AE}" destId="{23D0F458-3F32-48FA-B122-5CD963E21965}" srcOrd="4" destOrd="0" parTransId="{5141C431-52EF-470F-A9D2-8169F45078DB}" sibTransId="{77FD675C-637F-429D-90B0-C07421D701AC}"/>
    <dgm:cxn modelId="{2A8438CB-D836-4A7B-9AA5-3317E577C08E}" srcId="{43D6728C-5FC6-48B3-8AC5-B7C609CF8E7B}" destId="{2B469A1F-41CC-48D7-939D-868F6951F4F1}" srcOrd="4" destOrd="0" parTransId="{E83F297C-8BFE-424F-AEDC-F02019A7C4F1}" sibTransId="{0A7DC4E3-6B92-4775-B708-86CE387F047D}"/>
    <dgm:cxn modelId="{E8B133CC-E227-4A45-BA63-5FC452281006}" srcId="{43D6728C-5FC6-48B3-8AC5-B7C609CF8E7B}" destId="{C16A261D-99DC-419A-9FCE-69DDA5650A39}" srcOrd="2" destOrd="0" parTransId="{FF0363AD-DDB2-4061-8A67-F06217C1F047}" sibTransId="{1EF6829A-A2D5-4E70-9AD0-12D49E1BDA12}"/>
    <dgm:cxn modelId="{B36F3FCD-7744-4DA9-812D-03E5C5322D47}" type="presOf" srcId="{17FEB49A-9476-4E09-85E3-FEE8C9A9701A}" destId="{4863BFBB-D7D6-487F-BE4B-3A4818130C77}" srcOrd="0" destOrd="0" presId="urn:microsoft.com/office/officeart/2005/8/layout/hList1"/>
    <dgm:cxn modelId="{3B0913DF-EED4-4DE1-97A4-A5FC7BBC360D}" type="presOf" srcId="{4763FF3E-A9DE-414B-9D24-9C31BB9544AE}" destId="{21E982DB-C71D-42BE-887A-778A29767E08}" srcOrd="0" destOrd="0" presId="urn:microsoft.com/office/officeart/2005/8/layout/hList1"/>
    <dgm:cxn modelId="{41CE91E6-0736-4DC8-95E6-B1AC004E48AC}" type="presOf" srcId="{A25DA8FA-8BCA-4EE8-9EF4-AC4B3B30E1BA}" destId="{9564748B-EA33-41EE-A372-F10FAA8E08B8}" srcOrd="0" destOrd="5" presId="urn:microsoft.com/office/officeart/2005/8/layout/hList1"/>
    <dgm:cxn modelId="{7E2F8AEF-8F77-445C-89A8-1D369630BD15}" type="presOf" srcId="{AF7178B2-41B7-4558-AB4D-FE30446BEAEF}" destId="{4863BFBB-D7D6-487F-BE4B-3A4818130C77}" srcOrd="0" destOrd="1" presId="urn:microsoft.com/office/officeart/2005/8/layout/hList1"/>
    <dgm:cxn modelId="{8CEED3F1-8111-4A8F-B6CD-34D4228D9949}" type="presOf" srcId="{C16A261D-99DC-419A-9FCE-69DDA5650A39}" destId="{9564748B-EA33-41EE-A372-F10FAA8E08B8}" srcOrd="0" destOrd="2" presId="urn:microsoft.com/office/officeart/2005/8/layout/hList1"/>
    <dgm:cxn modelId="{7152CCF4-E8CD-4929-AC7A-1A31C37C03D4}" type="presOf" srcId="{43D6728C-5FC6-48B3-8AC5-B7C609CF8E7B}" destId="{5740992C-B38C-42B2-AE5C-E2A85614ECE4}" srcOrd="0" destOrd="0" presId="urn:microsoft.com/office/officeart/2005/8/layout/hList1"/>
    <dgm:cxn modelId="{521D40FC-E317-4E42-9CFC-38E8B742A5FF}" srcId="{43D6728C-5FC6-48B3-8AC5-B7C609CF8E7B}" destId="{C01F797D-981E-40FD-A0EB-969BD32A9631}" srcOrd="1" destOrd="0" parTransId="{E202EE76-312D-4143-A650-4558B7085604}" sibTransId="{18D096A7-1895-48C6-A8CA-26EF8CDF8A21}"/>
    <dgm:cxn modelId="{642665FC-A888-4DB1-B948-DB3B8EFD0DEC}" srcId="{4763FF3E-A9DE-414B-9D24-9C31BB9544AE}" destId="{AF7178B2-41B7-4558-AB4D-FE30446BEAEF}" srcOrd="1" destOrd="0" parTransId="{7887CAF3-0043-480D-843B-5C709C418C5D}" sibTransId="{EE6D749B-1840-46CA-8789-1A23EDB9A424}"/>
    <dgm:cxn modelId="{534EE4D1-2E25-4913-9BC1-1301CEA32E55}" type="presParOf" srcId="{E556324C-B741-4FC7-A798-51C4F2819E05}" destId="{4CDE7643-BFAF-4648-89C5-6D9945F89E26}" srcOrd="0" destOrd="0" presId="urn:microsoft.com/office/officeart/2005/8/layout/hList1"/>
    <dgm:cxn modelId="{BF194380-3A78-4677-839F-FFD2C9070BE0}" type="presParOf" srcId="{4CDE7643-BFAF-4648-89C5-6D9945F89E26}" destId="{21E982DB-C71D-42BE-887A-778A29767E08}" srcOrd="0" destOrd="0" presId="urn:microsoft.com/office/officeart/2005/8/layout/hList1"/>
    <dgm:cxn modelId="{F2F696EB-6E06-4969-BC28-C99EECAD20BB}" type="presParOf" srcId="{4CDE7643-BFAF-4648-89C5-6D9945F89E26}" destId="{4863BFBB-D7D6-487F-BE4B-3A4818130C77}" srcOrd="1" destOrd="0" presId="urn:microsoft.com/office/officeart/2005/8/layout/hList1"/>
    <dgm:cxn modelId="{9CB09373-D7A7-4423-AD56-4A72E73D8B58}" type="presParOf" srcId="{E556324C-B741-4FC7-A798-51C4F2819E05}" destId="{1EA0B756-D1FB-4D56-B12D-102810189FBB}" srcOrd="1" destOrd="0" presId="urn:microsoft.com/office/officeart/2005/8/layout/hList1"/>
    <dgm:cxn modelId="{DFCF0094-100D-4216-8600-42B4541CD1DF}" type="presParOf" srcId="{E556324C-B741-4FC7-A798-51C4F2819E05}" destId="{53DC75BF-5509-4F32-8280-72322863C564}" srcOrd="2" destOrd="0" presId="urn:microsoft.com/office/officeart/2005/8/layout/hList1"/>
    <dgm:cxn modelId="{217E0F94-A8BD-40CE-8BEF-FF66A4C2E97A}" type="presParOf" srcId="{53DC75BF-5509-4F32-8280-72322863C564}" destId="{5740992C-B38C-42B2-AE5C-E2A85614ECE4}" srcOrd="0" destOrd="0" presId="urn:microsoft.com/office/officeart/2005/8/layout/hList1"/>
    <dgm:cxn modelId="{C6F2D32A-55ED-4A69-B7AE-C9694D9F59B3}" type="presParOf" srcId="{53DC75BF-5509-4F32-8280-72322863C564}" destId="{9564748B-EA33-41EE-A372-F10FAA8E08B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8B137D-E134-4788-8E25-FF0EE9000961}" type="doc">
      <dgm:prSet loTypeId="urn:microsoft.com/office/officeart/2005/8/layout/radial5" loCatId="cycle" qsTypeId="urn:microsoft.com/office/officeart/2005/8/quickstyle/simple2" qsCatId="simple" csTypeId="urn:microsoft.com/office/officeart/2005/8/colors/accent4_2" csCatId="accent4" phldr="1"/>
      <dgm:spPr/>
      <dgm:t>
        <a:bodyPr/>
        <a:lstStyle/>
        <a:p>
          <a:endParaRPr lang="nl-BE"/>
        </a:p>
      </dgm:t>
    </dgm:pt>
    <dgm:pt modelId="{06375093-D193-442E-B636-67676A86E5B5}">
      <dgm:prSet phldrT="[Text]"/>
      <dgm:spPr/>
      <dgm:t>
        <a:bodyPr/>
        <a:lstStyle/>
        <a:p>
          <a:r>
            <a:rPr lang="nl-BE" dirty="0"/>
            <a:t>Organisatie</a:t>
          </a:r>
        </a:p>
      </dgm:t>
    </dgm:pt>
    <dgm:pt modelId="{698E9BCB-5E65-4A05-890A-C35DA4C33480}" type="parTrans" cxnId="{D295EBA4-2B6F-484B-A4F3-A810A443213C}">
      <dgm:prSet/>
      <dgm:spPr/>
      <dgm:t>
        <a:bodyPr/>
        <a:lstStyle/>
        <a:p>
          <a:endParaRPr lang="nl-BE"/>
        </a:p>
      </dgm:t>
    </dgm:pt>
    <dgm:pt modelId="{8CC811DA-860B-46E8-98DC-BEBB341253A4}" type="sibTrans" cxnId="{D295EBA4-2B6F-484B-A4F3-A810A443213C}">
      <dgm:prSet/>
      <dgm:spPr/>
      <dgm:t>
        <a:bodyPr/>
        <a:lstStyle/>
        <a:p>
          <a:endParaRPr lang="nl-BE"/>
        </a:p>
      </dgm:t>
    </dgm:pt>
    <dgm:pt modelId="{EF371275-6F66-4A36-AA27-DA181B278E62}">
      <dgm:prSet phldrT="[Text]"/>
      <dgm:spPr/>
      <dgm:t>
        <a:bodyPr/>
        <a:lstStyle/>
        <a:p>
          <a:r>
            <a:rPr lang="nl-BE" dirty="0"/>
            <a:t>Ruimere samenleving</a:t>
          </a:r>
        </a:p>
      </dgm:t>
    </dgm:pt>
    <dgm:pt modelId="{C0AEE4F5-7F8E-4A12-981B-A15317E9264C}" type="parTrans" cxnId="{90424E5B-B7CF-4A0E-A6D3-3AFC14286890}">
      <dgm:prSet/>
      <dgm:spPr/>
      <dgm:t>
        <a:bodyPr/>
        <a:lstStyle/>
        <a:p>
          <a:endParaRPr lang="nl-BE"/>
        </a:p>
      </dgm:t>
    </dgm:pt>
    <dgm:pt modelId="{B64A018F-4688-43C9-90E1-D3ECAFDE3699}" type="sibTrans" cxnId="{90424E5B-B7CF-4A0E-A6D3-3AFC14286890}">
      <dgm:prSet/>
      <dgm:spPr/>
      <dgm:t>
        <a:bodyPr/>
        <a:lstStyle/>
        <a:p>
          <a:endParaRPr lang="nl-BE"/>
        </a:p>
      </dgm:t>
    </dgm:pt>
    <dgm:pt modelId="{FEDE8763-E335-4C98-A1B3-BCC8853A2641}">
      <dgm:prSet phldrT="[Text]"/>
      <dgm:spPr/>
      <dgm:t>
        <a:bodyPr/>
        <a:lstStyle/>
        <a:p>
          <a:r>
            <a:rPr lang="nl-BE" dirty="0"/>
            <a:t>Stakeholders</a:t>
          </a:r>
        </a:p>
      </dgm:t>
    </dgm:pt>
    <dgm:pt modelId="{B304DB89-49BB-4DAB-8F9E-1E4D041ACC4E}" type="parTrans" cxnId="{B8F8FCB5-3BC6-43EA-8F9E-9F1575400251}">
      <dgm:prSet/>
      <dgm:spPr/>
      <dgm:t>
        <a:bodyPr/>
        <a:lstStyle/>
        <a:p>
          <a:endParaRPr lang="nl-BE"/>
        </a:p>
      </dgm:t>
    </dgm:pt>
    <dgm:pt modelId="{FC8CD0D2-B010-42BA-B4E6-4D59903145A1}" type="sibTrans" cxnId="{B8F8FCB5-3BC6-43EA-8F9E-9F1575400251}">
      <dgm:prSet/>
      <dgm:spPr/>
      <dgm:t>
        <a:bodyPr/>
        <a:lstStyle/>
        <a:p>
          <a:endParaRPr lang="nl-BE"/>
        </a:p>
      </dgm:t>
    </dgm:pt>
    <dgm:pt modelId="{E2F1FBDE-3DF6-4FF6-A2DC-57E8940B40AA}">
      <dgm:prSet phldrT="[Text]"/>
      <dgm:spPr/>
      <dgm:t>
        <a:bodyPr/>
        <a:lstStyle/>
        <a:p>
          <a:r>
            <a:rPr lang="nl-BE" dirty="0"/>
            <a:t>Gebruikers</a:t>
          </a:r>
        </a:p>
      </dgm:t>
    </dgm:pt>
    <dgm:pt modelId="{C05246B9-C59F-4742-B621-7E4AB8F9ECA9}" type="parTrans" cxnId="{D12D9ABF-AFF6-4DFA-B889-1A9AC5C23585}">
      <dgm:prSet/>
      <dgm:spPr/>
      <dgm:t>
        <a:bodyPr/>
        <a:lstStyle/>
        <a:p>
          <a:endParaRPr lang="nl-BE"/>
        </a:p>
      </dgm:t>
    </dgm:pt>
    <dgm:pt modelId="{FDD80B18-4E0D-4E16-B6D8-79D678424670}" type="sibTrans" cxnId="{D12D9ABF-AFF6-4DFA-B889-1A9AC5C23585}">
      <dgm:prSet/>
      <dgm:spPr/>
      <dgm:t>
        <a:bodyPr/>
        <a:lstStyle/>
        <a:p>
          <a:endParaRPr lang="nl-BE"/>
        </a:p>
      </dgm:t>
    </dgm:pt>
    <dgm:pt modelId="{E78F8F25-2F0A-4838-A902-03E26D2D4549}">
      <dgm:prSet phldrT="[Text]"/>
      <dgm:spPr/>
      <dgm:t>
        <a:bodyPr/>
        <a:lstStyle/>
        <a:p>
          <a:r>
            <a:rPr lang="nl-BE" dirty="0"/>
            <a:t>Overheid </a:t>
          </a:r>
        </a:p>
      </dgm:t>
    </dgm:pt>
    <dgm:pt modelId="{61707D6D-5234-4A25-9C25-FE89F23E5B03}" type="parTrans" cxnId="{055BCD5A-6A65-4AF4-B80D-D93C77EC7F7F}">
      <dgm:prSet/>
      <dgm:spPr/>
      <dgm:t>
        <a:bodyPr/>
        <a:lstStyle/>
        <a:p>
          <a:endParaRPr lang="nl-BE"/>
        </a:p>
      </dgm:t>
    </dgm:pt>
    <dgm:pt modelId="{4B14B1BB-3A73-4723-B0C6-CB9A03DD305B}" type="sibTrans" cxnId="{055BCD5A-6A65-4AF4-B80D-D93C77EC7F7F}">
      <dgm:prSet/>
      <dgm:spPr/>
      <dgm:t>
        <a:bodyPr/>
        <a:lstStyle/>
        <a:p>
          <a:endParaRPr lang="nl-BE"/>
        </a:p>
      </dgm:t>
    </dgm:pt>
    <dgm:pt modelId="{65C9EBB1-3B79-4BAA-B00F-CACB41F21165}">
      <dgm:prSet/>
      <dgm:spPr/>
      <dgm:t>
        <a:bodyPr/>
        <a:lstStyle/>
        <a:p>
          <a:endParaRPr lang="nl-BE"/>
        </a:p>
      </dgm:t>
    </dgm:pt>
    <dgm:pt modelId="{6AE4E942-9F6C-487F-8EDB-3BD17D6549F6}" type="parTrans" cxnId="{A8A6F837-6D8C-4CB1-9BE0-DCA70F59A85A}">
      <dgm:prSet/>
      <dgm:spPr/>
      <dgm:t>
        <a:bodyPr/>
        <a:lstStyle/>
        <a:p>
          <a:endParaRPr lang="nl-BE"/>
        </a:p>
      </dgm:t>
    </dgm:pt>
    <dgm:pt modelId="{08685AC0-CE06-439C-B942-89DA03255BC8}" type="sibTrans" cxnId="{A8A6F837-6D8C-4CB1-9BE0-DCA70F59A85A}">
      <dgm:prSet/>
      <dgm:spPr/>
      <dgm:t>
        <a:bodyPr/>
        <a:lstStyle/>
        <a:p>
          <a:endParaRPr lang="nl-BE"/>
        </a:p>
      </dgm:t>
    </dgm:pt>
    <dgm:pt modelId="{6197154F-04F7-451A-A640-ABF911C7A994}">
      <dgm:prSet phldrT="[Text]" custRadScaleRad="131473" custRadScaleInc="1676"/>
      <dgm:spPr/>
      <dgm:t>
        <a:bodyPr/>
        <a:lstStyle/>
        <a:p>
          <a:endParaRPr lang="nl-BE"/>
        </a:p>
      </dgm:t>
    </dgm:pt>
    <dgm:pt modelId="{4ECB0D82-A7AF-4A9A-86C4-29062DFFDFFC}" type="parTrans" cxnId="{9F83343D-8594-4182-850F-5CAFC946C2A7}">
      <dgm:prSet custScaleX="150988" custLinFactNeighborX="-7483" custLinFactNeighborY="1957"/>
      <dgm:spPr/>
      <dgm:t>
        <a:bodyPr/>
        <a:lstStyle/>
        <a:p>
          <a:endParaRPr lang="nl-BE"/>
        </a:p>
      </dgm:t>
    </dgm:pt>
    <dgm:pt modelId="{2BDA08D6-207A-4407-93D2-5B802CC5970C}" type="sibTrans" cxnId="{9F83343D-8594-4182-850F-5CAFC946C2A7}">
      <dgm:prSet/>
      <dgm:spPr/>
      <dgm:t>
        <a:bodyPr/>
        <a:lstStyle/>
        <a:p>
          <a:endParaRPr lang="nl-BE"/>
        </a:p>
      </dgm:t>
    </dgm:pt>
    <dgm:pt modelId="{BC43311F-0ED8-406F-A289-502101134846}" type="pres">
      <dgm:prSet presAssocID="{A38B137D-E134-4788-8E25-FF0EE900096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28C1F29-B55D-44FF-BC43-0F9E087C189F}" type="pres">
      <dgm:prSet presAssocID="{06375093-D193-442E-B636-67676A86E5B5}" presName="centerShape" presStyleLbl="node0" presStyleIdx="0" presStyleCnt="1"/>
      <dgm:spPr/>
    </dgm:pt>
    <dgm:pt modelId="{0BA045BD-5284-49B2-BF3D-976178F2C570}" type="pres">
      <dgm:prSet presAssocID="{C0AEE4F5-7F8E-4A12-981B-A15317E9264C}" presName="parTrans" presStyleLbl="sibTrans2D1" presStyleIdx="0" presStyleCnt="4"/>
      <dgm:spPr/>
    </dgm:pt>
    <dgm:pt modelId="{60DBD96E-C8DA-4758-9426-46E0848F0F90}" type="pres">
      <dgm:prSet presAssocID="{C0AEE4F5-7F8E-4A12-981B-A15317E9264C}" presName="connectorText" presStyleLbl="sibTrans2D1" presStyleIdx="0" presStyleCnt="4"/>
      <dgm:spPr/>
    </dgm:pt>
    <dgm:pt modelId="{AE1DDC29-0B1F-460F-B86B-15A8EC7B4B39}" type="pres">
      <dgm:prSet presAssocID="{EF371275-6F66-4A36-AA27-DA181B278E62}" presName="node" presStyleLbl="node1" presStyleIdx="0" presStyleCnt="4">
        <dgm:presLayoutVars>
          <dgm:bulletEnabled val="1"/>
        </dgm:presLayoutVars>
      </dgm:prSet>
      <dgm:spPr/>
    </dgm:pt>
    <dgm:pt modelId="{3155FD39-E31D-4B99-861B-75FD7A356BC6}" type="pres">
      <dgm:prSet presAssocID="{B304DB89-49BB-4DAB-8F9E-1E4D041ACC4E}" presName="parTrans" presStyleLbl="sibTrans2D1" presStyleIdx="1" presStyleCnt="4"/>
      <dgm:spPr/>
    </dgm:pt>
    <dgm:pt modelId="{5E0D2BA5-1405-4236-B1BE-99AE7EAF22E6}" type="pres">
      <dgm:prSet presAssocID="{B304DB89-49BB-4DAB-8F9E-1E4D041ACC4E}" presName="connectorText" presStyleLbl="sibTrans2D1" presStyleIdx="1" presStyleCnt="4"/>
      <dgm:spPr/>
    </dgm:pt>
    <dgm:pt modelId="{AC6C911D-A291-4E49-80D8-CCF172212B04}" type="pres">
      <dgm:prSet presAssocID="{FEDE8763-E335-4C98-A1B3-BCC8853A2641}" presName="node" presStyleLbl="node1" presStyleIdx="1" presStyleCnt="4">
        <dgm:presLayoutVars>
          <dgm:bulletEnabled val="1"/>
        </dgm:presLayoutVars>
      </dgm:prSet>
      <dgm:spPr/>
    </dgm:pt>
    <dgm:pt modelId="{ABD573F8-888C-47D3-B62C-0E38BB7072FE}" type="pres">
      <dgm:prSet presAssocID="{C05246B9-C59F-4742-B621-7E4AB8F9ECA9}" presName="parTrans" presStyleLbl="sibTrans2D1" presStyleIdx="2" presStyleCnt="4"/>
      <dgm:spPr/>
    </dgm:pt>
    <dgm:pt modelId="{74EC96E6-0225-47F1-983E-64902871EEFA}" type="pres">
      <dgm:prSet presAssocID="{C05246B9-C59F-4742-B621-7E4AB8F9ECA9}" presName="connectorText" presStyleLbl="sibTrans2D1" presStyleIdx="2" presStyleCnt="4"/>
      <dgm:spPr/>
    </dgm:pt>
    <dgm:pt modelId="{B027192D-8D68-4644-83FB-50F95EB750EB}" type="pres">
      <dgm:prSet presAssocID="{E2F1FBDE-3DF6-4FF6-A2DC-57E8940B40AA}" presName="node" presStyleLbl="node1" presStyleIdx="2" presStyleCnt="4">
        <dgm:presLayoutVars>
          <dgm:bulletEnabled val="1"/>
        </dgm:presLayoutVars>
      </dgm:prSet>
      <dgm:spPr/>
    </dgm:pt>
    <dgm:pt modelId="{C2278013-AA3B-4232-B564-298AEB044C63}" type="pres">
      <dgm:prSet presAssocID="{61707D6D-5234-4A25-9C25-FE89F23E5B03}" presName="parTrans" presStyleLbl="sibTrans2D1" presStyleIdx="3" presStyleCnt="4"/>
      <dgm:spPr/>
    </dgm:pt>
    <dgm:pt modelId="{87CBAA9A-E5EE-4904-9A98-A6BDBF2E07BC}" type="pres">
      <dgm:prSet presAssocID="{61707D6D-5234-4A25-9C25-FE89F23E5B03}" presName="connectorText" presStyleLbl="sibTrans2D1" presStyleIdx="3" presStyleCnt="4"/>
      <dgm:spPr/>
    </dgm:pt>
    <dgm:pt modelId="{89523DC9-9E40-44B2-8C93-993F88A561CC}" type="pres">
      <dgm:prSet presAssocID="{E78F8F25-2F0A-4838-A902-03E26D2D4549}" presName="node" presStyleLbl="node1" presStyleIdx="3" presStyleCnt="4">
        <dgm:presLayoutVars>
          <dgm:bulletEnabled val="1"/>
        </dgm:presLayoutVars>
      </dgm:prSet>
      <dgm:spPr/>
    </dgm:pt>
  </dgm:ptLst>
  <dgm:cxnLst>
    <dgm:cxn modelId="{73C5E721-685E-4FA5-AE4B-828BCC019E8A}" type="presOf" srcId="{EF371275-6F66-4A36-AA27-DA181B278E62}" destId="{AE1DDC29-0B1F-460F-B86B-15A8EC7B4B39}" srcOrd="0" destOrd="0" presId="urn:microsoft.com/office/officeart/2005/8/layout/radial5"/>
    <dgm:cxn modelId="{BC717423-8DC7-469D-A32D-BF8281A991D0}" type="presOf" srcId="{C0AEE4F5-7F8E-4A12-981B-A15317E9264C}" destId="{60DBD96E-C8DA-4758-9426-46E0848F0F90}" srcOrd="1" destOrd="0" presId="urn:microsoft.com/office/officeart/2005/8/layout/radial5"/>
    <dgm:cxn modelId="{758C3026-5D22-4E53-954C-28E9714A9646}" type="presOf" srcId="{A38B137D-E134-4788-8E25-FF0EE9000961}" destId="{BC43311F-0ED8-406F-A289-502101134846}" srcOrd="0" destOrd="0" presId="urn:microsoft.com/office/officeart/2005/8/layout/radial5"/>
    <dgm:cxn modelId="{46220828-94C4-4125-98D5-E14A2A13C47C}" type="presOf" srcId="{E2F1FBDE-3DF6-4FF6-A2DC-57E8940B40AA}" destId="{B027192D-8D68-4644-83FB-50F95EB750EB}" srcOrd="0" destOrd="0" presId="urn:microsoft.com/office/officeart/2005/8/layout/radial5"/>
    <dgm:cxn modelId="{A8A6F837-6D8C-4CB1-9BE0-DCA70F59A85A}" srcId="{A38B137D-E134-4788-8E25-FF0EE9000961}" destId="{65C9EBB1-3B79-4BAA-B00F-CACB41F21165}" srcOrd="1" destOrd="0" parTransId="{6AE4E942-9F6C-487F-8EDB-3BD17D6549F6}" sibTransId="{08685AC0-CE06-439C-B942-89DA03255BC8}"/>
    <dgm:cxn modelId="{CB789538-4E16-4430-AE87-04AC6B4A3D4B}" type="presOf" srcId="{C05246B9-C59F-4742-B621-7E4AB8F9ECA9}" destId="{ABD573F8-888C-47D3-B62C-0E38BB7072FE}" srcOrd="0" destOrd="0" presId="urn:microsoft.com/office/officeart/2005/8/layout/radial5"/>
    <dgm:cxn modelId="{43CCBD38-41D0-40D4-9B8E-6A566088EA00}" type="presOf" srcId="{61707D6D-5234-4A25-9C25-FE89F23E5B03}" destId="{C2278013-AA3B-4232-B564-298AEB044C63}" srcOrd="0" destOrd="0" presId="urn:microsoft.com/office/officeart/2005/8/layout/radial5"/>
    <dgm:cxn modelId="{9F83343D-8594-4182-850F-5CAFC946C2A7}" srcId="{A38B137D-E134-4788-8E25-FF0EE9000961}" destId="{6197154F-04F7-451A-A640-ABF911C7A994}" srcOrd="2" destOrd="0" parTransId="{4ECB0D82-A7AF-4A9A-86C4-29062DFFDFFC}" sibTransId="{2BDA08D6-207A-4407-93D2-5B802CC5970C}"/>
    <dgm:cxn modelId="{90424E5B-B7CF-4A0E-A6D3-3AFC14286890}" srcId="{06375093-D193-442E-B636-67676A86E5B5}" destId="{EF371275-6F66-4A36-AA27-DA181B278E62}" srcOrd="0" destOrd="0" parTransId="{C0AEE4F5-7F8E-4A12-981B-A15317E9264C}" sibTransId="{B64A018F-4688-43C9-90E1-D3ECAFDE3699}"/>
    <dgm:cxn modelId="{7288E743-92D0-4738-ACEA-FA46F1B52843}" type="presOf" srcId="{C05246B9-C59F-4742-B621-7E4AB8F9ECA9}" destId="{74EC96E6-0225-47F1-983E-64902871EEFA}" srcOrd="1" destOrd="0" presId="urn:microsoft.com/office/officeart/2005/8/layout/radial5"/>
    <dgm:cxn modelId="{055BCD5A-6A65-4AF4-B80D-D93C77EC7F7F}" srcId="{06375093-D193-442E-B636-67676A86E5B5}" destId="{E78F8F25-2F0A-4838-A902-03E26D2D4549}" srcOrd="3" destOrd="0" parTransId="{61707D6D-5234-4A25-9C25-FE89F23E5B03}" sibTransId="{4B14B1BB-3A73-4723-B0C6-CB9A03DD305B}"/>
    <dgm:cxn modelId="{126B6D8F-F725-4BDD-81A1-8509E16E5126}" type="presOf" srcId="{C0AEE4F5-7F8E-4A12-981B-A15317E9264C}" destId="{0BA045BD-5284-49B2-BF3D-976178F2C570}" srcOrd="0" destOrd="0" presId="urn:microsoft.com/office/officeart/2005/8/layout/radial5"/>
    <dgm:cxn modelId="{845BFE93-C00D-4436-BF90-68AFC839316E}" type="presOf" srcId="{FEDE8763-E335-4C98-A1B3-BCC8853A2641}" destId="{AC6C911D-A291-4E49-80D8-CCF172212B04}" srcOrd="0" destOrd="0" presId="urn:microsoft.com/office/officeart/2005/8/layout/radial5"/>
    <dgm:cxn modelId="{6BD934A4-4986-4F2B-B9B8-3E91CCF3C312}" type="presOf" srcId="{E78F8F25-2F0A-4838-A902-03E26D2D4549}" destId="{89523DC9-9E40-44B2-8C93-993F88A561CC}" srcOrd="0" destOrd="0" presId="urn:microsoft.com/office/officeart/2005/8/layout/radial5"/>
    <dgm:cxn modelId="{D295EBA4-2B6F-484B-A4F3-A810A443213C}" srcId="{A38B137D-E134-4788-8E25-FF0EE9000961}" destId="{06375093-D193-442E-B636-67676A86E5B5}" srcOrd="0" destOrd="0" parTransId="{698E9BCB-5E65-4A05-890A-C35DA4C33480}" sibTransId="{8CC811DA-860B-46E8-98DC-BEBB341253A4}"/>
    <dgm:cxn modelId="{716690AA-9289-430C-ADFB-D3E33D4F8DDD}" type="presOf" srcId="{B304DB89-49BB-4DAB-8F9E-1E4D041ACC4E}" destId="{5E0D2BA5-1405-4236-B1BE-99AE7EAF22E6}" srcOrd="1" destOrd="0" presId="urn:microsoft.com/office/officeart/2005/8/layout/radial5"/>
    <dgm:cxn modelId="{B8F8FCB5-3BC6-43EA-8F9E-9F1575400251}" srcId="{06375093-D193-442E-B636-67676A86E5B5}" destId="{FEDE8763-E335-4C98-A1B3-BCC8853A2641}" srcOrd="1" destOrd="0" parTransId="{B304DB89-49BB-4DAB-8F9E-1E4D041ACC4E}" sibTransId="{FC8CD0D2-B010-42BA-B4E6-4D59903145A1}"/>
    <dgm:cxn modelId="{AA36F1B9-96FA-4B7E-B91D-5FBE93EB2032}" type="presOf" srcId="{61707D6D-5234-4A25-9C25-FE89F23E5B03}" destId="{87CBAA9A-E5EE-4904-9A98-A6BDBF2E07BC}" srcOrd="1" destOrd="0" presId="urn:microsoft.com/office/officeart/2005/8/layout/radial5"/>
    <dgm:cxn modelId="{D12D9ABF-AFF6-4DFA-B889-1A9AC5C23585}" srcId="{06375093-D193-442E-B636-67676A86E5B5}" destId="{E2F1FBDE-3DF6-4FF6-A2DC-57E8940B40AA}" srcOrd="2" destOrd="0" parTransId="{C05246B9-C59F-4742-B621-7E4AB8F9ECA9}" sibTransId="{FDD80B18-4E0D-4E16-B6D8-79D678424670}"/>
    <dgm:cxn modelId="{73464BE0-6752-46E4-A5D8-6B2B7FB6F995}" type="presOf" srcId="{06375093-D193-442E-B636-67676A86E5B5}" destId="{828C1F29-B55D-44FF-BC43-0F9E087C189F}" srcOrd="0" destOrd="0" presId="urn:microsoft.com/office/officeart/2005/8/layout/radial5"/>
    <dgm:cxn modelId="{075497F5-D131-4791-B2F6-69A5BE3ED91A}" type="presOf" srcId="{B304DB89-49BB-4DAB-8F9E-1E4D041ACC4E}" destId="{3155FD39-E31D-4B99-861B-75FD7A356BC6}" srcOrd="0" destOrd="0" presId="urn:microsoft.com/office/officeart/2005/8/layout/radial5"/>
    <dgm:cxn modelId="{9556853A-3B92-4CBB-9D1E-284EA6D42D54}" type="presParOf" srcId="{BC43311F-0ED8-406F-A289-502101134846}" destId="{828C1F29-B55D-44FF-BC43-0F9E087C189F}" srcOrd="0" destOrd="0" presId="urn:microsoft.com/office/officeart/2005/8/layout/radial5"/>
    <dgm:cxn modelId="{FA2C96FE-5177-49C9-8AB7-8D67B6BA0A85}" type="presParOf" srcId="{BC43311F-0ED8-406F-A289-502101134846}" destId="{0BA045BD-5284-49B2-BF3D-976178F2C570}" srcOrd="1" destOrd="0" presId="urn:microsoft.com/office/officeart/2005/8/layout/radial5"/>
    <dgm:cxn modelId="{26F0C5F1-3B73-43B1-8888-5BDECA915A5F}" type="presParOf" srcId="{0BA045BD-5284-49B2-BF3D-976178F2C570}" destId="{60DBD96E-C8DA-4758-9426-46E0848F0F90}" srcOrd="0" destOrd="0" presId="urn:microsoft.com/office/officeart/2005/8/layout/radial5"/>
    <dgm:cxn modelId="{B8DC09FF-0D0D-4F42-9ECC-B0D067263A2A}" type="presParOf" srcId="{BC43311F-0ED8-406F-A289-502101134846}" destId="{AE1DDC29-0B1F-460F-B86B-15A8EC7B4B39}" srcOrd="2" destOrd="0" presId="urn:microsoft.com/office/officeart/2005/8/layout/radial5"/>
    <dgm:cxn modelId="{45D2D143-C7E5-4921-917A-E2A29E2F3461}" type="presParOf" srcId="{BC43311F-0ED8-406F-A289-502101134846}" destId="{3155FD39-E31D-4B99-861B-75FD7A356BC6}" srcOrd="3" destOrd="0" presId="urn:microsoft.com/office/officeart/2005/8/layout/radial5"/>
    <dgm:cxn modelId="{57F23ADF-CF4E-4037-9569-BCC7EF178200}" type="presParOf" srcId="{3155FD39-E31D-4B99-861B-75FD7A356BC6}" destId="{5E0D2BA5-1405-4236-B1BE-99AE7EAF22E6}" srcOrd="0" destOrd="0" presId="urn:microsoft.com/office/officeart/2005/8/layout/radial5"/>
    <dgm:cxn modelId="{AD7826FD-1F6B-4B54-8B46-21629417D804}" type="presParOf" srcId="{BC43311F-0ED8-406F-A289-502101134846}" destId="{AC6C911D-A291-4E49-80D8-CCF172212B04}" srcOrd="4" destOrd="0" presId="urn:microsoft.com/office/officeart/2005/8/layout/radial5"/>
    <dgm:cxn modelId="{B741EBA5-5C83-487D-85DE-5EB5F634813E}" type="presParOf" srcId="{BC43311F-0ED8-406F-A289-502101134846}" destId="{ABD573F8-888C-47D3-B62C-0E38BB7072FE}" srcOrd="5" destOrd="0" presId="urn:microsoft.com/office/officeart/2005/8/layout/radial5"/>
    <dgm:cxn modelId="{D7BF379E-9406-4842-8C29-96B5BDE21A5A}" type="presParOf" srcId="{ABD573F8-888C-47D3-B62C-0E38BB7072FE}" destId="{74EC96E6-0225-47F1-983E-64902871EEFA}" srcOrd="0" destOrd="0" presId="urn:microsoft.com/office/officeart/2005/8/layout/radial5"/>
    <dgm:cxn modelId="{277E2CC6-976A-4FF4-B3AA-DDC501C209A7}" type="presParOf" srcId="{BC43311F-0ED8-406F-A289-502101134846}" destId="{B027192D-8D68-4644-83FB-50F95EB750EB}" srcOrd="6" destOrd="0" presId="urn:microsoft.com/office/officeart/2005/8/layout/radial5"/>
    <dgm:cxn modelId="{432DA003-5906-4CDB-ABBF-2BB93A978600}" type="presParOf" srcId="{BC43311F-0ED8-406F-A289-502101134846}" destId="{C2278013-AA3B-4232-B564-298AEB044C63}" srcOrd="7" destOrd="0" presId="urn:microsoft.com/office/officeart/2005/8/layout/radial5"/>
    <dgm:cxn modelId="{B963B495-BBAB-4991-BB2C-7B473DD1292E}" type="presParOf" srcId="{C2278013-AA3B-4232-B564-298AEB044C63}" destId="{87CBAA9A-E5EE-4904-9A98-A6BDBF2E07BC}" srcOrd="0" destOrd="0" presId="urn:microsoft.com/office/officeart/2005/8/layout/radial5"/>
    <dgm:cxn modelId="{4D06F5A3-F3EA-420F-9ADA-E178AE6321DD}" type="presParOf" srcId="{BC43311F-0ED8-406F-A289-502101134846}" destId="{89523DC9-9E40-44B2-8C93-993F88A561CC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60CC2E-D349-4F53-8EDA-516C2F3E2A4D}">
      <dsp:nvSpPr>
        <dsp:cNvPr id="0" name=""/>
        <dsp:cNvSpPr/>
      </dsp:nvSpPr>
      <dsp:spPr>
        <a:xfrm>
          <a:off x="1468845" y="2552"/>
          <a:ext cx="8968170" cy="1227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600" kern="1200" dirty="0"/>
            <a:t>1. </a:t>
          </a:r>
          <a:r>
            <a:rPr lang="nl-NL" sz="3200" kern="1200" dirty="0"/>
            <a:t>De </a:t>
          </a:r>
          <a:r>
            <a:rPr lang="nl-NL" sz="3200" b="1" kern="1200" dirty="0"/>
            <a:t>doelstellingen</a:t>
          </a:r>
          <a:r>
            <a:rPr lang="nl-NL" sz="3200" kern="1200" dirty="0"/>
            <a:t> zijn </a:t>
          </a:r>
          <a:r>
            <a:rPr lang="nl-NL" sz="3200" b="1" kern="1200" dirty="0"/>
            <a:t>vaag </a:t>
          </a:r>
          <a:r>
            <a:rPr lang="nl-NL" sz="3200" kern="1200" dirty="0"/>
            <a:t>en soms ook ambigu </a:t>
          </a:r>
          <a:endParaRPr lang="en-US" sz="3600" kern="1200" dirty="0"/>
        </a:p>
      </dsp:txBody>
      <dsp:txXfrm>
        <a:off x="1528770" y="62477"/>
        <a:ext cx="8848320" cy="1107711"/>
      </dsp:txXfrm>
    </dsp:sp>
    <dsp:sp modelId="{E6074070-84EB-4F1A-9278-63B32EB1C7A4}">
      <dsp:nvSpPr>
        <dsp:cNvPr id="0" name=""/>
        <dsp:cNvSpPr/>
      </dsp:nvSpPr>
      <dsp:spPr>
        <a:xfrm>
          <a:off x="1468845" y="1291491"/>
          <a:ext cx="8949526" cy="1227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 dirty="0"/>
            <a:t>2. Ze opereren in een </a:t>
          </a:r>
          <a:r>
            <a:rPr lang="nl-NL" sz="3200" b="1" kern="1200" dirty="0"/>
            <a:t>turbulente</a:t>
          </a:r>
          <a:r>
            <a:rPr lang="nl-NL" sz="3200" kern="1200" dirty="0"/>
            <a:t> omgeving</a:t>
          </a:r>
          <a:endParaRPr lang="en-US" sz="3200" kern="1200" dirty="0"/>
        </a:p>
      </dsp:txBody>
      <dsp:txXfrm>
        <a:off x="1528770" y="1351416"/>
        <a:ext cx="8829676" cy="1107711"/>
      </dsp:txXfrm>
    </dsp:sp>
    <dsp:sp modelId="{871F9849-CD93-4437-BA75-752F7D692D08}">
      <dsp:nvSpPr>
        <dsp:cNvPr id="0" name=""/>
        <dsp:cNvSpPr/>
      </dsp:nvSpPr>
      <dsp:spPr>
        <a:xfrm>
          <a:off x="1468845" y="2580430"/>
          <a:ext cx="8961698" cy="1227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100" kern="1200" dirty="0"/>
            <a:t>3. </a:t>
          </a:r>
          <a:r>
            <a:rPr lang="nl-NL" sz="2800" kern="1200" dirty="0"/>
            <a:t>De </a:t>
          </a:r>
          <a:r>
            <a:rPr lang="nl-NL" sz="2800" b="1" kern="1200" dirty="0"/>
            <a:t>basisactiviteiten</a:t>
          </a:r>
          <a:r>
            <a:rPr lang="nl-NL" sz="2800" kern="1200" dirty="0"/>
            <a:t> zijn relaties tussen personen en professionals </a:t>
          </a:r>
          <a:endParaRPr lang="en-US" sz="3100" kern="1200" dirty="0"/>
        </a:p>
      </dsp:txBody>
      <dsp:txXfrm>
        <a:off x="1528770" y="2640355"/>
        <a:ext cx="8841848" cy="1107711"/>
      </dsp:txXfrm>
    </dsp:sp>
    <dsp:sp modelId="{66D0FC22-EAFD-40B1-AACA-B2E694EAC4AF}">
      <dsp:nvSpPr>
        <dsp:cNvPr id="0" name=""/>
        <dsp:cNvSpPr/>
      </dsp:nvSpPr>
      <dsp:spPr>
        <a:xfrm>
          <a:off x="1468845" y="3869369"/>
          <a:ext cx="8814342" cy="1227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b="1" kern="1200" dirty="0"/>
            <a:t>4. </a:t>
          </a:r>
          <a:r>
            <a:rPr lang="nl-NL" sz="2800" b="1" kern="1200" dirty="0"/>
            <a:t>Methodieken</a:t>
          </a:r>
          <a:r>
            <a:rPr lang="nl-NL" sz="2800" kern="1200" dirty="0"/>
            <a:t> bevatten geen pasklaar antwoord</a:t>
          </a:r>
          <a:endParaRPr lang="en-US" sz="3000" kern="1200" dirty="0"/>
        </a:p>
      </dsp:txBody>
      <dsp:txXfrm>
        <a:off x="1528770" y="3929294"/>
        <a:ext cx="8694492" cy="1107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982DB-C71D-42BE-887A-778A29767E08}">
      <dsp:nvSpPr>
        <dsp:cNvPr id="0" name=""/>
        <dsp:cNvSpPr/>
      </dsp:nvSpPr>
      <dsp:spPr>
        <a:xfrm>
          <a:off x="1201" y="51021"/>
          <a:ext cx="5137175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b="1" kern="1200" dirty="0"/>
            <a:t>VOORDELEN VAN IMPACT </a:t>
          </a:r>
          <a:r>
            <a:rPr lang="nl-BE" sz="2200" kern="1200" dirty="0"/>
            <a:t> </a:t>
          </a:r>
          <a:endParaRPr lang="en-US" sz="2200" kern="1200" dirty="0"/>
        </a:p>
      </dsp:txBody>
      <dsp:txXfrm>
        <a:off x="1201" y="51021"/>
        <a:ext cx="5137175" cy="633600"/>
      </dsp:txXfrm>
    </dsp:sp>
    <dsp:sp modelId="{4863BFBB-D7D6-487F-BE4B-3A4818130C77}">
      <dsp:nvSpPr>
        <dsp:cNvPr id="0" name=""/>
        <dsp:cNvSpPr/>
      </dsp:nvSpPr>
      <dsp:spPr>
        <a:xfrm>
          <a:off x="5303" y="684621"/>
          <a:ext cx="5128972" cy="40915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Verhogen van transparantie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‘impactgericht handelen’ versterken in organisatie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Expertise zichtbaar maken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Inbreng van gebruikers waarderen en zichtbaar maken</a:t>
          </a:r>
          <a:endParaRPr lang="en-US" sz="2200" kern="1200" dirty="0"/>
        </a:p>
      </dsp:txBody>
      <dsp:txXfrm>
        <a:off x="5303" y="684621"/>
        <a:ext cx="5128972" cy="4091517"/>
      </dsp:txXfrm>
    </dsp:sp>
    <dsp:sp modelId="{5740992C-B38C-42B2-AE5C-E2A85614ECE4}">
      <dsp:nvSpPr>
        <dsp:cNvPr id="0" name=""/>
        <dsp:cNvSpPr/>
      </dsp:nvSpPr>
      <dsp:spPr>
        <a:xfrm>
          <a:off x="5828322" y="51021"/>
          <a:ext cx="5197248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200" b="1" kern="1200"/>
            <a:t>MAAR </a:t>
          </a:r>
          <a:endParaRPr lang="en-US" sz="2200" kern="1200"/>
        </a:p>
      </dsp:txBody>
      <dsp:txXfrm>
        <a:off x="5828322" y="51021"/>
        <a:ext cx="5197248" cy="633600"/>
      </dsp:txXfrm>
    </dsp:sp>
    <dsp:sp modelId="{9564748B-EA33-41EE-A372-F10FAA8E08B8}">
      <dsp:nvSpPr>
        <dsp:cNvPr id="0" name=""/>
        <dsp:cNvSpPr/>
      </dsp:nvSpPr>
      <dsp:spPr>
        <a:xfrm>
          <a:off x="5813895" y="684621"/>
          <a:ext cx="5226102" cy="40915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Verhoogde prestatiedruk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Afromen als belangrijke valkuil 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Bereidheid om transparant te zijn  is precair in een  wantrouwende omgeving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Altijd een zekere mate van onvoorspelbaarheid en altijd context/omgeving is </a:t>
          </a:r>
          <a:r>
            <a:rPr lang="nl-BE" sz="2200" kern="1200" dirty="0" err="1"/>
            <a:t>mee-bepalend</a:t>
          </a:r>
          <a:endParaRPr lang="en-US" sz="2200" kern="1200" dirty="0"/>
        </a:p>
      </dsp:txBody>
      <dsp:txXfrm>
        <a:off x="5813895" y="684621"/>
        <a:ext cx="5226102" cy="40915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C1F29-B55D-44FF-BC43-0F9E087C189F}">
      <dsp:nvSpPr>
        <dsp:cNvPr id="0" name=""/>
        <dsp:cNvSpPr/>
      </dsp:nvSpPr>
      <dsp:spPr>
        <a:xfrm>
          <a:off x="4837687" y="1770264"/>
          <a:ext cx="1261657" cy="12616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Organisatie</a:t>
          </a:r>
        </a:p>
      </dsp:txBody>
      <dsp:txXfrm>
        <a:off x="5022452" y="1955029"/>
        <a:ext cx="892127" cy="892127"/>
      </dsp:txXfrm>
    </dsp:sp>
    <dsp:sp modelId="{0BA045BD-5284-49B2-BF3D-976178F2C570}">
      <dsp:nvSpPr>
        <dsp:cNvPr id="0" name=""/>
        <dsp:cNvSpPr/>
      </dsp:nvSpPr>
      <dsp:spPr>
        <a:xfrm rot="16200000">
          <a:off x="5334808" y="1311072"/>
          <a:ext cx="267415" cy="4289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100" kern="1200"/>
        </a:p>
      </dsp:txBody>
      <dsp:txXfrm>
        <a:off x="5374920" y="1436977"/>
        <a:ext cx="187191" cy="257377"/>
      </dsp:txXfrm>
    </dsp:sp>
    <dsp:sp modelId="{AE1DDC29-0B1F-460F-B86B-15A8EC7B4B39}">
      <dsp:nvSpPr>
        <dsp:cNvPr id="0" name=""/>
        <dsp:cNvSpPr/>
      </dsp:nvSpPr>
      <dsp:spPr>
        <a:xfrm>
          <a:off x="4837687" y="4049"/>
          <a:ext cx="1261657" cy="12616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100" kern="1200" dirty="0"/>
            <a:t>Ruimere samenleving</a:t>
          </a:r>
        </a:p>
      </dsp:txBody>
      <dsp:txXfrm>
        <a:off x="5022452" y="188814"/>
        <a:ext cx="892127" cy="892127"/>
      </dsp:txXfrm>
    </dsp:sp>
    <dsp:sp modelId="{3155FD39-E31D-4B99-861B-75FD7A356BC6}">
      <dsp:nvSpPr>
        <dsp:cNvPr id="0" name=""/>
        <dsp:cNvSpPr/>
      </dsp:nvSpPr>
      <dsp:spPr>
        <a:xfrm>
          <a:off x="6210347" y="2186611"/>
          <a:ext cx="267415" cy="4289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100" kern="1200"/>
        </a:p>
      </dsp:txBody>
      <dsp:txXfrm>
        <a:off x="6210347" y="2272404"/>
        <a:ext cx="187191" cy="257377"/>
      </dsp:txXfrm>
    </dsp:sp>
    <dsp:sp modelId="{AC6C911D-A291-4E49-80D8-CCF172212B04}">
      <dsp:nvSpPr>
        <dsp:cNvPr id="0" name=""/>
        <dsp:cNvSpPr/>
      </dsp:nvSpPr>
      <dsp:spPr>
        <a:xfrm>
          <a:off x="6603903" y="1770264"/>
          <a:ext cx="1261657" cy="12616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100" kern="1200" dirty="0"/>
            <a:t>Stakeholders</a:t>
          </a:r>
        </a:p>
      </dsp:txBody>
      <dsp:txXfrm>
        <a:off x="6788668" y="1955029"/>
        <a:ext cx="892127" cy="892127"/>
      </dsp:txXfrm>
    </dsp:sp>
    <dsp:sp modelId="{ABD573F8-888C-47D3-B62C-0E38BB7072FE}">
      <dsp:nvSpPr>
        <dsp:cNvPr id="0" name=""/>
        <dsp:cNvSpPr/>
      </dsp:nvSpPr>
      <dsp:spPr>
        <a:xfrm rot="5400000">
          <a:off x="5334808" y="3062150"/>
          <a:ext cx="267415" cy="4289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100" kern="1200"/>
        </a:p>
      </dsp:txBody>
      <dsp:txXfrm>
        <a:off x="5374920" y="3107831"/>
        <a:ext cx="187191" cy="257377"/>
      </dsp:txXfrm>
    </dsp:sp>
    <dsp:sp modelId="{B027192D-8D68-4644-83FB-50F95EB750EB}">
      <dsp:nvSpPr>
        <dsp:cNvPr id="0" name=""/>
        <dsp:cNvSpPr/>
      </dsp:nvSpPr>
      <dsp:spPr>
        <a:xfrm>
          <a:off x="4837687" y="3536480"/>
          <a:ext cx="1261657" cy="12616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100" kern="1200" dirty="0"/>
            <a:t>Gebruikers</a:t>
          </a:r>
        </a:p>
      </dsp:txBody>
      <dsp:txXfrm>
        <a:off x="5022452" y="3721245"/>
        <a:ext cx="892127" cy="892127"/>
      </dsp:txXfrm>
    </dsp:sp>
    <dsp:sp modelId="{C2278013-AA3B-4232-B564-298AEB044C63}">
      <dsp:nvSpPr>
        <dsp:cNvPr id="0" name=""/>
        <dsp:cNvSpPr/>
      </dsp:nvSpPr>
      <dsp:spPr>
        <a:xfrm rot="10800000">
          <a:off x="4459269" y="2186611"/>
          <a:ext cx="267415" cy="4289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BE" sz="1100" kern="1200"/>
        </a:p>
      </dsp:txBody>
      <dsp:txXfrm rot="10800000">
        <a:off x="4539493" y="2272404"/>
        <a:ext cx="187191" cy="257377"/>
      </dsp:txXfrm>
    </dsp:sp>
    <dsp:sp modelId="{89523DC9-9E40-44B2-8C93-993F88A561CC}">
      <dsp:nvSpPr>
        <dsp:cNvPr id="0" name=""/>
        <dsp:cNvSpPr/>
      </dsp:nvSpPr>
      <dsp:spPr>
        <a:xfrm>
          <a:off x="3071472" y="1770264"/>
          <a:ext cx="1261657" cy="126165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100" kern="1200" dirty="0"/>
            <a:t>Overheid </a:t>
          </a:r>
        </a:p>
      </dsp:txBody>
      <dsp:txXfrm>
        <a:off x="3256237" y="1955029"/>
        <a:ext cx="892127" cy="892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91CCF-F6FD-734B-854A-5BC033593B1E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2A6D4-CD3D-5148-8B70-A84796F2013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89163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66214-DB21-4647-B5DA-0D17CA592867}" type="datetimeFigureOut">
              <a:rPr lang="nl-NL" smtClean="0"/>
              <a:t>6-3-2023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4E32A-327F-AF4B-8E1F-209FBF93D26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40467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102180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8351" y="1655999"/>
            <a:ext cx="10655300" cy="43923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27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767999" y="1800000"/>
            <a:ext cx="6561600" cy="23868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9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67999" y="4359600"/>
            <a:ext cx="6561600" cy="1501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ijdelijke aanduiding voor afbeelding 2"/>
          <p:cNvSpPr>
            <a:spLocks noGrp="1"/>
          </p:cNvSpPr>
          <p:nvPr>
            <p:ph type="pic" sz="quarter" idx="10"/>
          </p:nvPr>
        </p:nvSpPr>
        <p:spPr>
          <a:xfrm>
            <a:off x="8095154" y="663109"/>
            <a:ext cx="3331857" cy="2366963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sz="quarter" idx="18"/>
          </p:nvPr>
        </p:nvSpPr>
        <p:spPr>
          <a:xfrm>
            <a:off x="8095153" y="3435335"/>
            <a:ext cx="3331857" cy="2366963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132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6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00" y="1656000"/>
            <a:ext cx="5232000" cy="439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651" y="1656000"/>
            <a:ext cx="5232000" cy="439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51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4612" y="1656000"/>
            <a:ext cx="5232000" cy="576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4612" y="2339789"/>
            <a:ext cx="5232000" cy="37085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199" y="1656000"/>
            <a:ext cx="5232000" cy="5760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339789"/>
            <a:ext cx="5232000" cy="370858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030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0361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285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Slo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607836" y="2108349"/>
            <a:ext cx="6742035" cy="202555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pic>
        <p:nvPicPr>
          <p:cNvPr id="7" name="Picture 11" descr="LUCASHOOFD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349"/>
            <a:ext cx="4079776" cy="20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24" y="176359"/>
            <a:ext cx="3938024" cy="1066802"/>
          </a:xfrm>
          <a:prstGeom prst="rect">
            <a:avLst/>
          </a:prstGeom>
        </p:spPr>
      </p:pic>
      <p:sp>
        <p:nvSpPr>
          <p:cNvPr id="10" name="Subtitle 12"/>
          <p:cNvSpPr>
            <a:spLocks noGrp="1"/>
          </p:cNvSpPr>
          <p:nvPr>
            <p:ph type="subTitle" idx="1"/>
          </p:nvPr>
        </p:nvSpPr>
        <p:spPr>
          <a:xfrm>
            <a:off x="4607837" y="4221089"/>
            <a:ext cx="6742035" cy="1655999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nl-BE" dirty="0"/>
          </a:p>
        </p:txBody>
      </p:sp>
      <p:sp>
        <p:nvSpPr>
          <p:cNvPr id="11" name="Rechthoek 11"/>
          <p:cNvSpPr/>
          <p:nvPr userDrawn="1"/>
        </p:nvSpPr>
        <p:spPr>
          <a:xfrm>
            <a:off x="0" y="6104238"/>
            <a:ext cx="12192000" cy="75132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 sz="180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389" y="1350253"/>
            <a:ext cx="6197612" cy="550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6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5999" y="1800000"/>
            <a:ext cx="6096524" cy="2386800"/>
          </a:xfrm>
        </p:spPr>
        <p:txBody>
          <a:bodyPr anchor="b"/>
          <a:lstStyle>
            <a:lvl1pPr>
              <a:defRPr sz="40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75999" y="4359600"/>
            <a:ext cx="6096264" cy="1501200"/>
          </a:xfrm>
        </p:spPr>
        <p:txBody>
          <a:bodyPr lIns="0" tIns="0" rIns="0" bIns="0"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7248525" y="584201"/>
            <a:ext cx="4368673" cy="237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NL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7248262" y="3248513"/>
            <a:ext cx="4368673" cy="237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148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43">
          <p15:clr>
            <a:srgbClr val="FBAE40"/>
          </p15:clr>
        </p15:guide>
        <p15:guide id="2" pos="420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5999" y="1800000"/>
            <a:ext cx="6096264" cy="23868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75999" y="4359600"/>
            <a:ext cx="6096264" cy="1501200"/>
          </a:xfrm>
        </p:spPr>
        <p:txBody>
          <a:bodyPr lIns="0" tIns="0" rIns="0" bIns="0"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7248525" y="584201"/>
            <a:ext cx="4368673" cy="504031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NL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43" userDrawn="1">
          <p15:clr>
            <a:srgbClr val="FBAE40"/>
          </p15:clr>
        </p15:guide>
        <p15:guide id="2" pos="4203" userDrawn="1">
          <p15:clr>
            <a:srgbClr val="FBAE40"/>
          </p15:clr>
        </p15:guide>
        <p15:guide id="3" orient="horz" pos="36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tekst 2"/>
          <p:cNvSpPr>
            <a:spLocks noGrp="1"/>
          </p:cNvSpPr>
          <p:nvPr>
            <p:ph idx="1"/>
          </p:nvPr>
        </p:nvSpPr>
        <p:spPr>
          <a:xfrm>
            <a:off x="576000" y="1656000"/>
            <a:ext cx="5400000" cy="44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6217200" y="1656000"/>
            <a:ext cx="5400000" cy="446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958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76000" y="1656000"/>
            <a:ext cx="5421575" cy="54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6000" y="2276271"/>
            <a:ext cx="5421575" cy="38376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56000"/>
            <a:ext cx="5445000" cy="540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276271"/>
            <a:ext cx="5445000" cy="383765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8400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63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7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0" y="0"/>
            <a:ext cx="12193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sp>
        <p:nvSpPr>
          <p:cNvPr id="8" name="Rechthoek 7"/>
          <p:cNvSpPr/>
          <p:nvPr/>
        </p:nvSpPr>
        <p:spPr>
          <a:xfrm>
            <a:off x="0" y="647998"/>
            <a:ext cx="12193200" cy="6210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82" y="360000"/>
            <a:ext cx="1993371" cy="71999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791" y="1350253"/>
            <a:ext cx="4648209" cy="5507747"/>
          </a:xfrm>
          <a:prstGeom prst="rect">
            <a:avLst/>
          </a:prstGeom>
        </p:spPr>
      </p:pic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3822356" y="4359604"/>
            <a:ext cx="5087646" cy="1655999"/>
          </a:xfrm>
        </p:spPr>
        <p:txBody>
          <a:bodyPr lIns="0" tIns="0" rIns="0" bIns="0"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22356" y="1800000"/>
            <a:ext cx="5087643" cy="23868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pic>
        <p:nvPicPr>
          <p:cNvPr id="10" name="Picture 11" descr="LUCASHOOFD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1224"/>
            <a:ext cx="3618798" cy="23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135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23D96-F6AA-4F62-B7A2-C037E6D57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85D2F-0DF7-4B1A-984C-04107D197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EF13F-9F6A-4F69-83C3-5BA590A1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F587-16A0-4E46-B6AA-30C8B84773AE}" type="datetimeFigureOut">
              <a:rPr lang="nl-BE" smtClean="0"/>
              <a:t>6/03/2023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08226-9E30-4B10-BDBF-89852D5F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207C3-6873-4F36-82E1-AD5C3C0D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A0E9D-4476-4242-AA8A-B90FA779830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681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6210000"/>
            <a:ext cx="12192000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7010" y="6353999"/>
            <a:ext cx="996685" cy="359999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76000" y="207036"/>
            <a:ext cx="11041200" cy="11520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76000" y="1656000"/>
            <a:ext cx="11041200" cy="44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6375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96" r:id="rId8"/>
    <p:sldLayoutId id="2147483709" r:id="rId9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baseline="0">
          <a:solidFill>
            <a:schemeClr val="tx2"/>
          </a:solidFill>
          <a:latin typeface="Arial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400" kern="1200" baseline="0">
          <a:solidFill>
            <a:schemeClr val="tx1"/>
          </a:solidFill>
          <a:latin typeface="Arial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400" kern="1200" baseline="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000" kern="1200" baseline="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 baseline="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 baseline="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2" userDrawn="1">
          <p15:clr>
            <a:srgbClr val="F26B43"/>
          </p15:clr>
        </p15:guide>
        <p15:guide id="2" pos="7319" userDrawn="1">
          <p15:clr>
            <a:srgbClr val="F26B43"/>
          </p15:clr>
        </p15:guide>
        <p15:guide id="3" orient="horz" pos="3857" userDrawn="1">
          <p15:clr>
            <a:srgbClr val="F26B43"/>
          </p15:clr>
        </p15:guide>
        <p15:guide id="4" pos="36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6"/>
          <p:cNvSpPr/>
          <p:nvPr userDrawn="1"/>
        </p:nvSpPr>
        <p:spPr>
          <a:xfrm>
            <a:off x="0" y="6210000"/>
            <a:ext cx="12192000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nl-BE" sz="1800"/>
          </a:p>
        </p:txBody>
      </p:sp>
      <p:sp>
        <p:nvSpPr>
          <p:cNvPr id="13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715000" y="6210000"/>
            <a:ext cx="4923400" cy="648000"/>
          </a:xfrm>
          <a:prstGeom prst="rect">
            <a:avLst/>
          </a:prstGeom>
        </p:spPr>
        <p:txBody>
          <a:bodyPr vert="horz" lIns="0" tIns="0" rIns="180000" bIns="0" rtlCol="0" anchor="ctr"/>
          <a:lstStyle>
            <a:lvl1pPr algn="r">
              <a:defRPr sz="1000" baseline="0">
                <a:solidFill>
                  <a:schemeClr val="bg1"/>
                </a:solidFill>
                <a:latin typeface="Arial" charset="0"/>
              </a:defRPr>
            </a:lvl1pPr>
          </a:lstStyle>
          <a:p>
            <a:r>
              <a:rPr lang="nl-NL" dirty="0"/>
              <a:t>…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00" y="216000"/>
            <a:ext cx="10655651" cy="115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00" y="1655999"/>
            <a:ext cx="10655651" cy="439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3300" y="6262606"/>
            <a:ext cx="2003667" cy="54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80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16">
          <p15:clr>
            <a:srgbClr val="F26B43"/>
          </p15:clr>
        </p15:guide>
        <p15:guide id="2" pos="5397">
          <p15:clr>
            <a:srgbClr val="F26B43"/>
          </p15:clr>
        </p15:guide>
        <p15:guide id="3" orient="horz" pos="102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dr. Koen Hermans</a:t>
            </a:r>
            <a:endParaRPr lang="nl-B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22356" y="1807620"/>
            <a:ext cx="7607644" cy="2386800"/>
          </a:xfrm>
        </p:spPr>
        <p:txBody>
          <a:bodyPr>
            <a:normAutofit/>
          </a:bodyPr>
          <a:lstStyle/>
          <a:p>
            <a:r>
              <a:rPr lang="en-US" dirty="0" err="1"/>
              <a:t>Impactgerichte</a:t>
            </a:r>
            <a:r>
              <a:rPr lang="en-US" dirty="0"/>
              <a:t> </a:t>
            </a:r>
            <a:r>
              <a:rPr lang="en-US" dirty="0" err="1"/>
              <a:t>kwaliteitssystemen</a:t>
            </a:r>
            <a:r>
              <a:rPr lang="en-US" dirty="0"/>
              <a:t> in </a:t>
            </a:r>
            <a:r>
              <a:rPr lang="en-US" dirty="0" err="1"/>
              <a:t>welzijn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90430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45A7DC-4255-4898-8386-01CFDE7C0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l-BE" sz="3600"/>
              <a:t>Verantwoording als </a:t>
            </a:r>
            <a:r>
              <a:rPr lang="nl-BE" sz="3600" dirty="0"/>
              <a:t>een relationele praktijk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6BFD6-7F62-4CEE-B05B-E01844371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29" y="1670241"/>
            <a:ext cx="4746105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sz="2000" dirty="0"/>
              <a:t>Verantwoordingsrelatie: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“a relationship between an actor and a forum, in which the actor has an obligation to explain and to justify his or her conduct, the forum can pose questions and pass judgment, and the actor may face consequences (</a:t>
            </a:r>
            <a:r>
              <a:rPr lang="en-US" sz="2000" dirty="0" err="1"/>
              <a:t>Bovens</a:t>
            </a:r>
            <a:r>
              <a:rPr lang="en-US" sz="2000" dirty="0"/>
              <a:t>, 2007)”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547F322-5C69-4AFA-B3C2-3C4659546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789" y="2080494"/>
            <a:ext cx="6253212" cy="3044993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4271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998B5-E76F-485D-95B5-AC0551922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/>
              <a:t>Een </a:t>
            </a:r>
            <a:r>
              <a:rPr lang="nl-BE" sz="3600" dirty="0" err="1"/>
              <a:t>verantwoordigingsrelatie</a:t>
            </a:r>
            <a:r>
              <a:rPr lang="nl-BE" sz="3600" dirty="0"/>
              <a:t> tussen actor en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74770-477A-4320-845C-BA58FDEED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en-US"/>
              <a:t>Relationele</a:t>
            </a:r>
            <a:r>
              <a:rPr lang="en-US" dirty="0"/>
              <a:t> </a:t>
            </a:r>
            <a:r>
              <a:rPr lang="en-US"/>
              <a:t>praktijk</a:t>
            </a:r>
            <a:r>
              <a:rPr lang="en-US" dirty="0"/>
              <a:t> (</a:t>
            </a:r>
            <a:r>
              <a:rPr lang="en-US"/>
              <a:t>geen</a:t>
            </a:r>
            <a:r>
              <a:rPr lang="en-US" dirty="0"/>
              <a:t> </a:t>
            </a:r>
            <a:r>
              <a:rPr lang="en-US"/>
              <a:t>eenrichtingsverkeer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De actor </a:t>
            </a:r>
            <a:r>
              <a:rPr lang="en-US"/>
              <a:t>legt</a:t>
            </a:r>
            <a:r>
              <a:rPr lang="en-US" dirty="0"/>
              <a:t> </a:t>
            </a:r>
            <a:r>
              <a:rPr lang="en-US"/>
              <a:t>zijn</a:t>
            </a:r>
            <a:r>
              <a:rPr lang="en-US" dirty="0"/>
              <a:t> </a:t>
            </a:r>
            <a:r>
              <a:rPr lang="en-US"/>
              <a:t>functioneren</a:t>
            </a:r>
            <a:r>
              <a:rPr lang="en-US" dirty="0"/>
              <a:t> </a:t>
            </a:r>
            <a:r>
              <a:rPr lang="en-US"/>
              <a:t>uit</a:t>
            </a:r>
            <a:r>
              <a:rPr lang="en-US" dirty="0"/>
              <a:t> </a:t>
            </a:r>
            <a:r>
              <a:rPr lang="en-US"/>
              <a:t>en</a:t>
            </a:r>
            <a:r>
              <a:rPr lang="en-US" dirty="0"/>
              <a:t> </a:t>
            </a:r>
            <a:r>
              <a:rPr lang="en-US"/>
              <a:t>onderbouwt</a:t>
            </a:r>
            <a:r>
              <a:rPr lang="en-US" dirty="0"/>
              <a:t> </a:t>
            </a:r>
            <a:r>
              <a:rPr lang="en-US"/>
              <a:t>dit</a:t>
            </a:r>
            <a:r>
              <a:rPr lang="en-US" dirty="0"/>
              <a:t> (TRANSPARANTIE)</a:t>
            </a:r>
          </a:p>
          <a:p>
            <a:endParaRPr lang="en-US" dirty="0"/>
          </a:p>
          <a:p>
            <a:r>
              <a:rPr lang="en-US" dirty="0"/>
              <a:t>Het forum </a:t>
            </a:r>
            <a:r>
              <a:rPr lang="en-US"/>
              <a:t>kan</a:t>
            </a:r>
            <a:r>
              <a:rPr lang="en-US" dirty="0"/>
              <a:t> </a:t>
            </a:r>
            <a:r>
              <a:rPr lang="en-US"/>
              <a:t>vragen</a:t>
            </a:r>
            <a:r>
              <a:rPr lang="en-US" dirty="0"/>
              <a:t> </a:t>
            </a:r>
            <a:r>
              <a:rPr lang="en-US"/>
              <a:t>stellen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>
                <a:sym typeface="Wingdings" panose="05000000000000000000" pitchFamily="2" charset="2"/>
              </a:rPr>
              <a:t>dialoog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/of </a:t>
            </a:r>
            <a:r>
              <a:rPr lang="en-US">
                <a:sym typeface="Wingdings" panose="05000000000000000000" pitchFamily="2" charset="2"/>
              </a:rPr>
              <a:t>debat</a:t>
            </a:r>
            <a:endParaRPr lang="en-US" dirty="0"/>
          </a:p>
          <a:p>
            <a:endParaRPr lang="en-US" dirty="0"/>
          </a:p>
          <a:p>
            <a:r>
              <a:rPr lang="en-US" dirty="0"/>
              <a:t>Het forum </a:t>
            </a:r>
            <a:r>
              <a:rPr lang="en-US"/>
              <a:t>komt</a:t>
            </a:r>
            <a:r>
              <a:rPr lang="en-US" dirty="0"/>
              <a:t> tot </a:t>
            </a:r>
            <a:r>
              <a:rPr lang="en-US"/>
              <a:t>een</a:t>
            </a:r>
            <a:r>
              <a:rPr lang="en-US" dirty="0"/>
              <a:t> </a:t>
            </a:r>
            <a:r>
              <a:rPr lang="en-US"/>
              <a:t>eindoordeel</a:t>
            </a:r>
            <a:r>
              <a:rPr lang="en-US" dirty="0"/>
              <a:t> met </a:t>
            </a:r>
            <a:r>
              <a:rPr lang="en-US"/>
              <a:t>mogelijks</a:t>
            </a:r>
            <a:r>
              <a:rPr lang="en-US" dirty="0"/>
              <a:t> </a:t>
            </a:r>
            <a:r>
              <a:rPr lang="en-US"/>
              <a:t>consequenties</a:t>
            </a:r>
            <a:r>
              <a:rPr lang="en-US" dirty="0"/>
              <a:t> </a:t>
            </a:r>
            <a:r>
              <a:rPr lang="en-US"/>
              <a:t>voor</a:t>
            </a:r>
            <a:r>
              <a:rPr lang="en-US" dirty="0"/>
              <a:t> of </a:t>
            </a:r>
            <a:r>
              <a:rPr lang="en-US"/>
              <a:t>samen</a:t>
            </a:r>
            <a:r>
              <a:rPr lang="en-US" dirty="0"/>
              <a:t> met de actor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71595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9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53F2E7-9F80-4EA2-B1F0-D34F606A6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BE" dirty="0"/>
              <a:t>Verantwoording </a:t>
            </a:r>
            <a:r>
              <a:rPr lang="nl-BE" dirty="0">
                <a:sym typeface="Wingdings" panose="05000000000000000000" pitchFamily="2" charset="2"/>
              </a:rPr>
              <a:t> verantwoordingsrelaties</a:t>
            </a:r>
            <a:endParaRPr lang="nl-BE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D844D9D-5A73-47EB-90F4-74AA263CB5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873276"/>
              </p:ext>
            </p:extLst>
          </p:nvPr>
        </p:nvGraphicFramePr>
        <p:xfrm>
          <a:off x="838199" y="1690688"/>
          <a:ext cx="10937033" cy="4802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443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5FCA47-CDD2-408E-ADB8-BE0B8AE44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nl-BE" sz="3600" dirty="0"/>
              <a:t>Relationele karakter van verantwoording realiseren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8FBA-F4DA-435C-84BB-F2BB7B981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2000"/>
              <a:t>Verantwoorden is geen eenrichtingsverkeer, maar relationele praktijk op basis van gelijkwaardigheid</a:t>
            </a:r>
          </a:p>
          <a:p>
            <a:pPr>
              <a:lnSpc>
                <a:spcPct val="90000"/>
              </a:lnSpc>
            </a:pPr>
            <a:endParaRPr lang="nl-BE" sz="2000"/>
          </a:p>
          <a:p>
            <a:pPr>
              <a:lnSpc>
                <a:spcPct val="90000"/>
              </a:lnSpc>
            </a:pPr>
            <a:r>
              <a:rPr lang="nl-BE" sz="2000"/>
              <a:t>Welke ‘fora’ laten toe om die dialoog te installeren gegeven veelheid aan verantwoordingsrelaties</a:t>
            </a:r>
          </a:p>
          <a:p>
            <a:pPr>
              <a:lnSpc>
                <a:spcPct val="90000"/>
              </a:lnSpc>
            </a:pPr>
            <a:endParaRPr lang="nl-BE" sz="2000"/>
          </a:p>
          <a:p>
            <a:pPr>
              <a:lnSpc>
                <a:spcPct val="90000"/>
              </a:lnSpc>
            </a:pPr>
            <a:r>
              <a:rPr lang="nl-BE" sz="2000"/>
              <a:t>Welke methoden maken dialoog mogelijk tussen verschillende stakeholders mogelijk</a:t>
            </a:r>
          </a:p>
          <a:p>
            <a:pPr lvl="1">
              <a:lnSpc>
                <a:spcPct val="90000"/>
              </a:lnSpc>
            </a:pPr>
            <a:r>
              <a:rPr lang="nl-BE" sz="2000"/>
              <a:t>Externe visitatie</a:t>
            </a:r>
          </a:p>
          <a:p>
            <a:pPr lvl="1">
              <a:lnSpc>
                <a:spcPct val="90000"/>
              </a:lnSpc>
            </a:pPr>
            <a:r>
              <a:rPr lang="nl-BE" sz="2000"/>
              <a:t>Gebruikerspanel</a:t>
            </a:r>
          </a:p>
          <a:p>
            <a:pPr lvl="1">
              <a:lnSpc>
                <a:spcPct val="90000"/>
              </a:lnSpc>
            </a:pPr>
            <a:r>
              <a:rPr lang="nl-BE" sz="2000"/>
              <a:t>Auditmethode met/door gebruikers</a:t>
            </a:r>
          </a:p>
          <a:p>
            <a:pPr lvl="1">
              <a:lnSpc>
                <a:spcPct val="90000"/>
              </a:lnSpc>
            </a:pPr>
            <a:r>
              <a:rPr lang="nl-BE" sz="2000"/>
              <a:t>…</a:t>
            </a:r>
          </a:p>
          <a:p>
            <a:pPr>
              <a:lnSpc>
                <a:spcPct val="90000"/>
              </a:lnSpc>
            </a:pPr>
            <a:endParaRPr lang="nl-BE" sz="2000"/>
          </a:p>
        </p:txBody>
      </p:sp>
    </p:spTree>
    <p:extLst>
      <p:ext uri="{BB962C8B-B14F-4D97-AF65-F5344CB8AC3E}">
        <p14:creationId xmlns:p14="http://schemas.microsoft.com/office/powerpoint/2010/main" val="1273053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E79600-3CCB-44BB-AFDA-8582B53E8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3904"/>
            <a:ext cx="10515600" cy="1325563"/>
          </a:xfrm>
        </p:spPr>
        <p:txBody>
          <a:bodyPr>
            <a:normAutofit/>
          </a:bodyPr>
          <a:lstStyle/>
          <a:p>
            <a:r>
              <a:rPr lang="nl-BE" dirty="0"/>
              <a:t>4 aandachtspunten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C4189-66D5-423B-AFC7-6B6EA091E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5581"/>
            <a:ext cx="10515600" cy="4243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1800" dirty="0"/>
              <a:t>Impact: ja, maar de nodige voorzichtigheid, gezien eigenheid van welzijnsorganisaties en de impact van de omgeving</a:t>
            </a:r>
          </a:p>
          <a:p>
            <a:pPr marL="0" indent="0">
              <a:lnSpc>
                <a:spcPct val="90000"/>
              </a:lnSpc>
              <a:buNone/>
            </a:pPr>
            <a:endParaRPr lang="nl-BE" sz="1800" dirty="0"/>
          </a:p>
          <a:p>
            <a:pPr>
              <a:lnSpc>
                <a:spcPct val="90000"/>
              </a:lnSpc>
            </a:pPr>
            <a:r>
              <a:rPr lang="nl-BE" sz="1800" dirty="0"/>
              <a:t>Impactgericht kwaliteitssysteem </a:t>
            </a:r>
            <a:r>
              <a:rPr lang="nl-BE" sz="1800"/>
              <a:t>stelt zeer </a:t>
            </a:r>
            <a:r>
              <a:rPr lang="nl-BE" sz="1800" dirty="0"/>
              <a:t>hoge eisen aan </a:t>
            </a:r>
            <a:r>
              <a:rPr lang="nl-BE" sz="1800" dirty="0" err="1"/>
              <a:t>indicatorenontwikkeling</a:t>
            </a:r>
            <a:endParaRPr lang="nl-BE" sz="1800" dirty="0"/>
          </a:p>
          <a:p>
            <a:pPr>
              <a:lnSpc>
                <a:spcPct val="90000"/>
              </a:lnSpc>
            </a:pPr>
            <a:endParaRPr lang="nl-BE" sz="1800" dirty="0"/>
          </a:p>
          <a:p>
            <a:pPr>
              <a:lnSpc>
                <a:spcPct val="90000"/>
              </a:lnSpc>
            </a:pPr>
            <a:r>
              <a:rPr lang="nl-BE" sz="1800" dirty="0"/>
              <a:t>Inherente spanning tussen leren en verantwoorden : transparantie bieden vraagt om vertrouwen</a:t>
            </a:r>
          </a:p>
          <a:p>
            <a:pPr>
              <a:lnSpc>
                <a:spcPct val="90000"/>
              </a:lnSpc>
            </a:pPr>
            <a:endParaRPr lang="nl-BE" sz="1800" dirty="0"/>
          </a:p>
          <a:p>
            <a:pPr>
              <a:lnSpc>
                <a:spcPct val="90000"/>
              </a:lnSpc>
            </a:pPr>
            <a:r>
              <a:rPr lang="nl-BE" sz="1800" dirty="0"/>
              <a:t>‘Transparantie bieden’ als term in plaats van ‘verantwoorden’</a:t>
            </a:r>
          </a:p>
          <a:p>
            <a:pPr>
              <a:lnSpc>
                <a:spcPct val="90000"/>
              </a:lnSpc>
            </a:pPr>
            <a:endParaRPr lang="nl-BE" sz="1800" dirty="0"/>
          </a:p>
          <a:p>
            <a:pPr>
              <a:lnSpc>
                <a:spcPct val="90000"/>
              </a:lnSpc>
            </a:pPr>
            <a:r>
              <a:rPr lang="nl-BE" sz="1800" dirty="0"/>
              <a:t>Verantwoording als relationele, dialogische praktijk tussen perspectieven </a:t>
            </a:r>
          </a:p>
        </p:txBody>
      </p:sp>
    </p:spTree>
    <p:extLst>
      <p:ext uri="{BB962C8B-B14F-4D97-AF65-F5344CB8AC3E}">
        <p14:creationId xmlns:p14="http://schemas.microsoft.com/office/powerpoint/2010/main" val="3031885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D6C4ED-F732-4659-BB3C-BD35616F3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nl-BE"/>
              <a:t>Opbouw presentatie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FD004-76D4-41CC-915D-F762412D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nl-BE" dirty="0"/>
              <a:t>Typische kenmerken van welzijnsorganisaties</a:t>
            </a:r>
          </a:p>
          <a:p>
            <a:endParaRPr lang="nl-BE" dirty="0"/>
          </a:p>
          <a:p>
            <a:r>
              <a:rPr lang="nl-BE" dirty="0"/>
              <a:t>Impact</a:t>
            </a:r>
          </a:p>
          <a:p>
            <a:endParaRPr lang="nl-BE" dirty="0"/>
          </a:p>
          <a:p>
            <a:r>
              <a:rPr lang="nl-BE" dirty="0"/>
              <a:t>Indicatoren als onderdeel van kwaliteitssysteem</a:t>
            </a:r>
          </a:p>
          <a:p>
            <a:endParaRPr lang="nl-BE" dirty="0"/>
          </a:p>
          <a:p>
            <a:r>
              <a:rPr lang="nl-BE" dirty="0"/>
              <a:t>Verantwoording als relationele praktijk</a:t>
            </a:r>
          </a:p>
        </p:txBody>
      </p:sp>
    </p:spTree>
    <p:extLst>
      <p:ext uri="{BB962C8B-B14F-4D97-AF65-F5344CB8AC3E}">
        <p14:creationId xmlns:p14="http://schemas.microsoft.com/office/powerpoint/2010/main" val="695405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6B2C-3AC7-4775-9C4B-661E4BC44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11093"/>
            <a:ext cx="11041200" cy="1152000"/>
          </a:xfrm>
        </p:spPr>
        <p:txBody>
          <a:bodyPr/>
          <a:lstStyle/>
          <a:p>
            <a:r>
              <a:rPr lang="nl-BE"/>
              <a:t>Welzijnsorganisaties: 4 kenmerken  </a:t>
            </a:r>
            <a:endParaRPr lang="nl-BE" dirty="0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0164CA0D-F12A-4DD6-DEF3-042367EA11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3916148"/>
              </p:ext>
            </p:extLst>
          </p:nvPr>
        </p:nvGraphicFramePr>
        <p:xfrm>
          <a:off x="286139" y="1019285"/>
          <a:ext cx="11905861" cy="5099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196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82091A-0BAB-38F4-C973-42368EE0A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Impact: ja, maar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1A389DE-2C38-908B-9B7E-A2EED8AD6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10696858" cy="4059654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Impact = </a:t>
            </a:r>
            <a:r>
              <a:rPr lang="en-US" dirty="0" err="1">
                <a:latin typeface="+mn-lt"/>
              </a:rPr>
              <a:t>verandering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+mn-lt"/>
              </a:rPr>
              <a:t>Verandering</a:t>
            </a:r>
            <a:r>
              <a:rPr lang="en-US" dirty="0">
                <a:latin typeface="+mn-lt"/>
              </a:rPr>
              <a:t> is </a:t>
            </a:r>
            <a:r>
              <a:rPr lang="en-US" dirty="0" err="1">
                <a:latin typeface="+mn-lt"/>
              </a:rPr>
              <a:t>essentie</a:t>
            </a:r>
            <a:r>
              <a:rPr lang="en-US" dirty="0">
                <a:latin typeface="+mn-lt"/>
              </a:rPr>
              <a:t> van </a:t>
            </a:r>
            <a:r>
              <a:rPr lang="en-US" dirty="0" err="1">
                <a:latin typeface="+mn-lt"/>
              </a:rPr>
              <a:t>welzijnsorganisatie</a:t>
            </a: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Maar </a:t>
            </a:r>
            <a:r>
              <a:rPr lang="en-US" dirty="0" err="1">
                <a:latin typeface="+mn-lt"/>
              </a:rPr>
              <a:t>altijd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zekere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onvoorspelbaarheid</a:t>
            </a:r>
            <a:r>
              <a:rPr lang="en-US" dirty="0">
                <a:latin typeface="+mn-lt"/>
              </a:rPr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+mn-lt"/>
              </a:rPr>
              <a:t>welzijnswerk</a:t>
            </a:r>
            <a:r>
              <a:rPr lang="en-US" dirty="0">
                <a:latin typeface="+mn-lt"/>
              </a:rPr>
              <a:t> is </a:t>
            </a:r>
            <a:r>
              <a:rPr lang="en-US" dirty="0" err="1">
                <a:latin typeface="+mn-lt"/>
              </a:rPr>
              <a:t>relationeel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werk</a:t>
            </a:r>
            <a:endParaRPr lang="en-US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latin typeface="+mn-lt"/>
              </a:rPr>
              <a:t>Welzijnswerk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niet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los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gezien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worden</a:t>
            </a:r>
            <a:r>
              <a:rPr lang="en-US" dirty="0">
                <a:latin typeface="+mn-lt"/>
              </a:rPr>
              <a:t> van context </a:t>
            </a:r>
            <a:r>
              <a:rPr lang="en-US" dirty="0" err="1">
                <a:latin typeface="+mn-lt"/>
              </a:rPr>
              <a:t>én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omgeving</a:t>
            </a:r>
            <a:endParaRPr lang="en-US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922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BA78D8-298E-4C9A-B3A3-543A8958D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939"/>
            <a:ext cx="10515600" cy="1325563"/>
          </a:xfrm>
        </p:spPr>
        <p:txBody>
          <a:bodyPr>
            <a:normAutofit/>
          </a:bodyPr>
          <a:lstStyle/>
          <a:p>
            <a:r>
              <a:rPr lang="nl-BE" dirty="0"/>
              <a:t>Definitie van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01056-F715-4D35-812D-F85D192D1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446"/>
            <a:ext cx="10515600" cy="43186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nl-BE" sz="1600" b="1" dirty="0"/>
          </a:p>
          <a:p>
            <a:pPr>
              <a:lnSpc>
                <a:spcPct val="90000"/>
              </a:lnSpc>
            </a:pPr>
            <a:r>
              <a:rPr lang="nl-BE" sz="1600" b="1" dirty="0"/>
              <a:t>Vele dimensies</a:t>
            </a:r>
            <a:r>
              <a:rPr lang="nl-BE" sz="1600" dirty="0"/>
              <a:t>: </a:t>
            </a:r>
          </a:p>
          <a:p>
            <a:pPr lvl="1">
              <a:lnSpc>
                <a:spcPct val="90000"/>
              </a:lnSpc>
            </a:pPr>
            <a:r>
              <a:rPr lang="nl-BE" sz="1600" dirty="0"/>
              <a:t>Kwaliteit van leven van individuele gebruikers</a:t>
            </a:r>
          </a:p>
          <a:p>
            <a:pPr lvl="1">
              <a:lnSpc>
                <a:spcPct val="90000"/>
              </a:lnSpc>
            </a:pPr>
            <a:r>
              <a:rPr lang="nl-BE" sz="1600" dirty="0"/>
              <a:t>Bijdrage aan publieke waarden (rechtvaardigheid, gelijkheid, solidariteit,…)</a:t>
            </a:r>
          </a:p>
          <a:p>
            <a:pPr lvl="1">
              <a:lnSpc>
                <a:spcPct val="90000"/>
              </a:lnSpc>
            </a:pPr>
            <a:r>
              <a:rPr lang="nl-BE" sz="1600" dirty="0"/>
              <a:t>Economische impact </a:t>
            </a:r>
          </a:p>
          <a:p>
            <a:pPr lvl="1">
              <a:lnSpc>
                <a:spcPct val="90000"/>
              </a:lnSpc>
            </a:pPr>
            <a:r>
              <a:rPr lang="nl-BE" sz="1600" dirty="0"/>
              <a:t>Kwaliteit van arbeid</a:t>
            </a:r>
            <a:endParaRPr lang="nl-BE" sz="1600" dirty="0">
              <a:sym typeface="Wingdings" panose="05000000000000000000" pitchFamily="2" charset="2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nl-BE" sz="16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nl-BE" sz="1600" dirty="0">
                <a:sym typeface="Wingdings" panose="05000000000000000000" pitchFamily="2" charset="2"/>
              </a:rPr>
              <a:t>Impact heeft </a:t>
            </a:r>
            <a:r>
              <a:rPr lang="nl-BE" sz="1600" b="1" dirty="0">
                <a:sym typeface="Wingdings" panose="05000000000000000000" pitchFamily="2" charset="2"/>
              </a:rPr>
              <a:t>andere betekenis </a:t>
            </a:r>
            <a:r>
              <a:rPr lang="nl-BE" sz="1600" dirty="0">
                <a:sym typeface="Wingdings" panose="05000000000000000000" pitchFamily="2" charset="2"/>
              </a:rPr>
              <a:t>vanuit verschillende perspectieven  welk perspectief ‘wint’</a:t>
            </a:r>
          </a:p>
          <a:p>
            <a:pPr>
              <a:lnSpc>
                <a:spcPct val="90000"/>
              </a:lnSpc>
            </a:pPr>
            <a:endParaRPr lang="nl-BE" sz="16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nl-BE" sz="1600" dirty="0">
                <a:sym typeface="Wingdings" panose="05000000000000000000" pitchFamily="2" charset="2"/>
              </a:rPr>
              <a:t>Impact impliceert ‘</a:t>
            </a:r>
            <a:r>
              <a:rPr lang="nl-BE" sz="1600" dirty="0" err="1">
                <a:sym typeface="Wingdings" panose="05000000000000000000" pitchFamily="2" charset="2"/>
              </a:rPr>
              <a:t>Counterfactual</a:t>
            </a:r>
            <a:r>
              <a:rPr lang="nl-BE" sz="1600" dirty="0">
                <a:sym typeface="Wingdings" panose="05000000000000000000" pitchFamily="2" charset="2"/>
              </a:rPr>
              <a:t>’ denken : wat zou er gebeurd zonder tussenkomst? En welke rol speelt ‘context’?  </a:t>
            </a:r>
          </a:p>
          <a:p>
            <a:pPr>
              <a:lnSpc>
                <a:spcPct val="90000"/>
              </a:lnSpc>
            </a:pPr>
            <a:endParaRPr lang="nl-BE" sz="16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nl-BE" sz="1600" dirty="0">
                <a:sym typeface="Wingdings" panose="05000000000000000000" pitchFamily="2" charset="2"/>
              </a:rPr>
              <a:t>Wanneer vaststellen: op korte en/of lange termijn ?</a:t>
            </a:r>
          </a:p>
          <a:p>
            <a:pPr>
              <a:lnSpc>
                <a:spcPct val="90000"/>
              </a:lnSpc>
            </a:pPr>
            <a:endParaRPr lang="nl-BE" sz="1400" dirty="0"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nl-BE" sz="1300" dirty="0">
              <a:sym typeface="Wingdings" panose="05000000000000000000" pitchFamily="2" charset="2"/>
            </a:endParaRPr>
          </a:p>
          <a:p>
            <a:pPr marL="0" indent="0">
              <a:lnSpc>
                <a:spcPct val="90000"/>
              </a:lnSpc>
              <a:buNone/>
            </a:pPr>
            <a:endParaRPr lang="nl-BE" sz="1300" dirty="0"/>
          </a:p>
          <a:p>
            <a:pPr lvl="1">
              <a:lnSpc>
                <a:spcPct val="90000"/>
              </a:lnSpc>
            </a:pPr>
            <a:endParaRPr lang="nl-BE" sz="1300" dirty="0"/>
          </a:p>
          <a:p>
            <a:pPr marL="0" indent="0">
              <a:lnSpc>
                <a:spcPct val="90000"/>
              </a:lnSpc>
              <a:buNone/>
            </a:pPr>
            <a:endParaRPr lang="nl-BE" sz="1300" dirty="0"/>
          </a:p>
        </p:txBody>
      </p:sp>
    </p:spTree>
    <p:extLst>
      <p:ext uri="{BB962C8B-B14F-4D97-AF65-F5344CB8AC3E}">
        <p14:creationId xmlns:p14="http://schemas.microsoft.com/office/powerpoint/2010/main" val="395073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80614230-A7DB-0E4F-351F-F0E7C34CF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667056"/>
              </p:ext>
            </p:extLst>
          </p:nvPr>
        </p:nvGraphicFramePr>
        <p:xfrm>
          <a:off x="574800" y="1359036"/>
          <a:ext cx="11041200" cy="4827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6B0C091F-2827-4337-AB98-19E26D9B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4400" dirty="0"/>
              <a:t>Impact evalueren: ja, maar…</a:t>
            </a:r>
          </a:p>
        </p:txBody>
      </p:sp>
    </p:spTree>
    <p:extLst>
      <p:ext uri="{BB962C8B-B14F-4D97-AF65-F5344CB8AC3E}">
        <p14:creationId xmlns:p14="http://schemas.microsoft.com/office/powerpoint/2010/main" val="229521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433522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Impact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evalueren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= het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verzamelen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analyseren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van </a:t>
            </a:r>
            <a:r>
              <a:rPr lang="en-US" sz="28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gegevens</a:t>
            </a:r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38200" y="1575411"/>
            <a:ext cx="10515600" cy="473725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Doelpopulatie</a:t>
            </a:r>
            <a:r>
              <a:rPr lang="en-US" sz="1800" dirty="0">
                <a:latin typeface="+mn-lt"/>
              </a:rPr>
              <a:t> en </a:t>
            </a:r>
            <a:r>
              <a:rPr lang="en-US" sz="1800" dirty="0" err="1">
                <a:latin typeface="+mn-lt"/>
              </a:rPr>
              <a:t>representativiteit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Steekproef</a:t>
            </a:r>
            <a:r>
              <a:rPr lang="en-US" sz="1800" dirty="0">
                <a:latin typeface="+mn-lt"/>
              </a:rPr>
              <a:t>: </a:t>
            </a:r>
            <a:r>
              <a:rPr lang="en-US" sz="1800" dirty="0" err="1">
                <a:latin typeface="+mn-lt"/>
              </a:rPr>
              <a:t>methode</a:t>
            </a:r>
            <a:r>
              <a:rPr lang="en-US" sz="1800" dirty="0">
                <a:latin typeface="+mn-lt"/>
              </a:rPr>
              <a:t>? </a:t>
            </a:r>
            <a:r>
              <a:rPr lang="en-US" sz="1800" dirty="0" err="1">
                <a:latin typeface="+mn-lt"/>
              </a:rPr>
              <a:t>Aantal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bevraagde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gebruikers</a:t>
            </a:r>
            <a:r>
              <a:rPr lang="en-US" sz="1800" dirty="0">
                <a:latin typeface="+mn-lt"/>
              </a:rPr>
              <a:t>?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Representativiteit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naar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profiel</a:t>
            </a:r>
            <a:r>
              <a:rPr lang="en-US" sz="1800" dirty="0">
                <a:latin typeface="+mn-lt"/>
              </a:rPr>
              <a:t>: </a:t>
            </a:r>
            <a:r>
              <a:rPr lang="en-US" sz="1800" dirty="0" err="1">
                <a:latin typeface="+mn-lt"/>
              </a:rPr>
              <a:t>jongeren-volwassenen</a:t>
            </a:r>
            <a:r>
              <a:rPr lang="en-US" sz="1800" dirty="0">
                <a:latin typeface="+mn-lt"/>
              </a:rPr>
              <a:t> / </a:t>
            </a:r>
            <a:r>
              <a:rPr lang="en-US" sz="1800" dirty="0" err="1">
                <a:latin typeface="+mn-lt"/>
              </a:rPr>
              <a:t>migratie-achtergrond</a:t>
            </a:r>
            <a:r>
              <a:rPr lang="en-US" sz="1800" dirty="0">
                <a:latin typeface="+mn-lt"/>
              </a:rPr>
              <a:t>/ </a:t>
            </a:r>
            <a:r>
              <a:rPr lang="en-US" sz="1800" dirty="0" err="1">
                <a:latin typeface="+mn-lt"/>
              </a:rPr>
              <a:t>zorgzwaarte</a:t>
            </a:r>
            <a:r>
              <a:rPr lang="en-US" sz="1800" dirty="0">
                <a:latin typeface="+mn-lt"/>
              </a:rPr>
              <a:t>/ … </a:t>
            </a:r>
          </a:p>
          <a:p>
            <a:pPr marL="457200"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Dataverzameling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Methode</a:t>
            </a:r>
            <a:r>
              <a:rPr lang="en-US" sz="1800" dirty="0">
                <a:latin typeface="+mn-lt"/>
              </a:rPr>
              <a:t>: online, </a:t>
            </a:r>
            <a:r>
              <a:rPr lang="en-US" sz="1800" dirty="0" err="1">
                <a:latin typeface="+mn-lt"/>
              </a:rPr>
              <a:t>schriftelijk</a:t>
            </a:r>
            <a:r>
              <a:rPr lang="en-US" sz="1800" dirty="0">
                <a:latin typeface="+mn-lt"/>
              </a:rPr>
              <a:t>, interview F2F / </a:t>
            </a:r>
            <a:r>
              <a:rPr lang="en-US" sz="1800" dirty="0" err="1">
                <a:latin typeface="+mn-lt"/>
              </a:rPr>
              <a:t>telefonisch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Extern of </a:t>
            </a:r>
            <a:r>
              <a:rPr lang="en-US" sz="1800" dirty="0" err="1">
                <a:latin typeface="+mn-lt"/>
              </a:rPr>
              <a:t>onderdeel</a:t>
            </a:r>
            <a:r>
              <a:rPr lang="en-US" sz="1800" dirty="0">
                <a:latin typeface="+mn-lt"/>
              </a:rPr>
              <a:t> van </a:t>
            </a:r>
            <a:r>
              <a:rPr lang="en-US" sz="1800" dirty="0" err="1">
                <a:latin typeface="+mn-lt"/>
              </a:rPr>
              <a:t>ondersteuningsproces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Weigeringen</a:t>
            </a:r>
            <a:r>
              <a:rPr lang="en-US" sz="1800" dirty="0">
                <a:latin typeface="+mn-lt"/>
              </a:rPr>
              <a:t>?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Link met privacy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Kwalitatief</a:t>
            </a:r>
            <a:r>
              <a:rPr lang="en-US" sz="1800" dirty="0">
                <a:latin typeface="+mn-lt"/>
              </a:rPr>
              <a:t> of </a:t>
            </a:r>
            <a:r>
              <a:rPr lang="en-US" sz="1800" dirty="0" err="1">
                <a:latin typeface="+mn-lt"/>
              </a:rPr>
              <a:t>kwantitatief</a:t>
            </a:r>
            <a:r>
              <a:rPr lang="en-US" sz="1800" dirty="0">
                <a:latin typeface="+mn-lt"/>
              </a:rPr>
              <a:t>?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Taal van de </a:t>
            </a:r>
            <a:r>
              <a:rPr lang="en-US" sz="1800" dirty="0" err="1">
                <a:latin typeface="+mn-lt"/>
              </a:rPr>
              <a:t>bevraging</a:t>
            </a:r>
            <a:r>
              <a:rPr lang="en-US" sz="1800" dirty="0">
                <a:latin typeface="+mn-lt"/>
              </a:rPr>
              <a:t>?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Meetfrequentie</a:t>
            </a:r>
            <a:r>
              <a:rPr lang="en-US" sz="1800" dirty="0">
                <a:latin typeface="+mn-lt"/>
              </a:rPr>
              <a:t> : </a:t>
            </a:r>
            <a:r>
              <a:rPr lang="en-US" sz="1800" dirty="0" err="1">
                <a:latin typeface="+mn-lt"/>
              </a:rPr>
              <a:t>Jaarlijks</a:t>
            </a:r>
            <a:r>
              <a:rPr lang="en-US" sz="1800" dirty="0">
                <a:latin typeface="+mn-lt"/>
              </a:rPr>
              <a:t>? </a:t>
            </a:r>
            <a:r>
              <a:rPr lang="en-US" sz="1800" dirty="0" err="1">
                <a:latin typeface="+mn-lt"/>
              </a:rPr>
              <a:t>Tweejaarlijks</a:t>
            </a:r>
            <a:r>
              <a:rPr lang="en-US" sz="1800" dirty="0">
                <a:latin typeface="+mn-lt"/>
              </a:rPr>
              <a:t>? Continu?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+mn-lt"/>
            </a:endParaRPr>
          </a:p>
          <a:p>
            <a:pPr marL="457200"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134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Gegevens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verzamelen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analyseren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+mn-lt"/>
              </a:rPr>
              <a:t>Moment van </a:t>
            </a:r>
            <a:r>
              <a:rPr lang="en-US" sz="1800" dirty="0" err="1">
                <a:latin typeface="+mn-lt"/>
              </a:rPr>
              <a:t>bevraging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Aanmelding</a:t>
            </a:r>
            <a:r>
              <a:rPr lang="en-US" sz="1800" dirty="0">
                <a:latin typeface="+mn-lt"/>
              </a:rPr>
              <a:t>, start, exit, </a:t>
            </a:r>
            <a:r>
              <a:rPr lang="en-US" sz="1800" dirty="0" err="1">
                <a:latin typeface="+mn-lt"/>
              </a:rPr>
              <a:t>een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tijd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na</a:t>
            </a:r>
            <a:r>
              <a:rPr lang="en-US" sz="1800" dirty="0">
                <a:latin typeface="+mn-lt"/>
              </a:rPr>
              <a:t> het </a:t>
            </a:r>
            <a:r>
              <a:rPr lang="en-US" sz="1800" dirty="0" err="1">
                <a:latin typeface="+mn-lt"/>
              </a:rPr>
              <a:t>einde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Vaste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maand</a:t>
            </a:r>
            <a:r>
              <a:rPr lang="en-US" sz="1800" dirty="0">
                <a:latin typeface="+mn-lt"/>
              </a:rPr>
              <a:t> / 2 </a:t>
            </a:r>
            <a:r>
              <a:rPr lang="en-US" sz="1800" dirty="0" err="1">
                <a:latin typeface="+mn-lt"/>
              </a:rPr>
              <a:t>weken</a:t>
            </a:r>
            <a:r>
              <a:rPr lang="en-US" sz="1800" dirty="0">
                <a:latin typeface="+mn-lt"/>
              </a:rPr>
              <a:t> per </a:t>
            </a:r>
            <a:r>
              <a:rPr lang="en-US" sz="1800" dirty="0" err="1">
                <a:latin typeface="+mn-lt"/>
              </a:rPr>
              <a:t>jaar</a:t>
            </a:r>
            <a:endParaRPr lang="en-US" sz="18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Afhakers</a:t>
            </a:r>
            <a:r>
              <a:rPr lang="en-US" sz="1800" dirty="0">
                <a:latin typeface="+mn-lt"/>
              </a:rPr>
              <a:t>,…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 err="1">
                <a:latin typeface="+mn-lt"/>
              </a:rPr>
              <a:t>Dataverwerking</a:t>
            </a:r>
            <a:endParaRPr lang="en-US" sz="17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>
                <a:latin typeface="+mn-lt"/>
              </a:rPr>
              <a:t>Door </a:t>
            </a:r>
            <a:r>
              <a:rPr lang="en-US" sz="1700" dirty="0" err="1">
                <a:latin typeface="+mn-lt"/>
              </a:rPr>
              <a:t>wie</a:t>
            </a:r>
            <a:r>
              <a:rPr lang="en-US" sz="1700" dirty="0">
                <a:latin typeface="+mn-lt"/>
              </a:rPr>
              <a:t>?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 err="1">
                <a:latin typeface="+mn-lt"/>
              </a:rPr>
              <a:t>Analyse</a:t>
            </a:r>
            <a:r>
              <a:rPr lang="en-US" sz="1700" dirty="0">
                <a:latin typeface="+mn-lt"/>
              </a:rPr>
              <a:t>: </a:t>
            </a:r>
            <a:r>
              <a:rPr lang="en-US" sz="1700" dirty="0" err="1">
                <a:latin typeface="+mn-lt"/>
              </a:rPr>
              <a:t>enkel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beschrijvend</a:t>
            </a:r>
            <a:r>
              <a:rPr lang="en-US" sz="1700" dirty="0">
                <a:latin typeface="+mn-lt"/>
              </a:rPr>
              <a:t>? </a:t>
            </a:r>
            <a:r>
              <a:rPr lang="en-US" sz="1700" dirty="0" err="1">
                <a:latin typeface="+mn-lt"/>
              </a:rPr>
              <a:t>Statistische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verschillen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aantonen</a:t>
            </a:r>
            <a:r>
              <a:rPr lang="en-US" sz="1700" dirty="0">
                <a:latin typeface="+mn-lt"/>
              </a:rPr>
              <a:t>?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 err="1">
                <a:latin typeface="+mn-lt"/>
              </a:rPr>
              <a:t>Interpretatie</a:t>
            </a:r>
            <a:r>
              <a:rPr lang="en-US" sz="1700" dirty="0">
                <a:latin typeface="+mn-lt"/>
              </a:rPr>
              <a:t> en </a:t>
            </a:r>
            <a:r>
              <a:rPr lang="en-US" sz="1700" dirty="0" err="1">
                <a:latin typeface="+mn-lt"/>
              </a:rPr>
              <a:t>rapportering</a:t>
            </a:r>
            <a:endParaRPr lang="en-US" sz="17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>
                <a:latin typeface="+mn-lt"/>
              </a:rPr>
              <a:t>Door </a:t>
            </a:r>
            <a:r>
              <a:rPr lang="en-US" sz="1700" dirty="0" err="1">
                <a:latin typeface="+mn-lt"/>
              </a:rPr>
              <a:t>wie</a:t>
            </a:r>
            <a:r>
              <a:rPr lang="en-US" sz="1700" dirty="0">
                <a:latin typeface="+mn-lt"/>
              </a:rPr>
              <a:t>?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>
                <a:latin typeface="+mn-lt"/>
              </a:rPr>
              <a:t>Op welk </a:t>
            </a:r>
            <a:r>
              <a:rPr lang="en-US" sz="1700" dirty="0" err="1">
                <a:latin typeface="+mn-lt"/>
              </a:rPr>
              <a:t>niveau</a:t>
            </a:r>
            <a:r>
              <a:rPr lang="en-US" sz="1700" dirty="0">
                <a:latin typeface="+mn-lt"/>
              </a:rPr>
              <a:t>: </a:t>
            </a:r>
            <a:r>
              <a:rPr lang="en-US" sz="1700" dirty="0" err="1">
                <a:latin typeface="+mn-lt"/>
              </a:rPr>
              <a:t>individuele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persoon</a:t>
            </a:r>
            <a:r>
              <a:rPr lang="en-US" sz="1700" dirty="0">
                <a:latin typeface="+mn-lt"/>
              </a:rPr>
              <a:t>, team, </a:t>
            </a:r>
            <a:r>
              <a:rPr lang="en-US" sz="1700" dirty="0" err="1">
                <a:latin typeface="+mn-lt"/>
              </a:rPr>
              <a:t>organisatie</a:t>
            </a:r>
            <a:r>
              <a:rPr lang="en-US" sz="1700" dirty="0">
                <a:latin typeface="+mn-lt"/>
              </a:rPr>
              <a:t>, sector,…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700" dirty="0">
                <a:latin typeface="+mn-lt"/>
              </a:rPr>
              <a:t>Benchmarking?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700" dirty="0">
              <a:latin typeface="+mn-lt"/>
            </a:endParaRP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100" dirty="0">
              <a:latin typeface="+mn-lt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fld id="{C780D9E8-894D-4458-809C-CF441C4EF7E3}" type="slidenum">
              <a:rPr lang="nl-NL" smtClean="0"/>
              <a:pPr>
                <a:spcAft>
                  <a:spcPts val="600"/>
                </a:spcAft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869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7979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Kwaliteitssysteem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: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valt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of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staat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met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indicatoren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? </a:t>
            </a:r>
          </a:p>
        </p:txBody>
      </p:sp>
      <p:sp>
        <p:nvSpPr>
          <p:cNvPr id="37" name="Tijdelijke aanduiding voor inhoud 2"/>
          <p:cNvSpPr>
            <a:spLocks noGrp="1"/>
          </p:cNvSpPr>
          <p:nvPr>
            <p:ph idx="1"/>
          </p:nvPr>
        </p:nvSpPr>
        <p:spPr>
          <a:xfrm>
            <a:off x="627961" y="1957388"/>
            <a:ext cx="10983817" cy="4112906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Indicatoren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als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middel</a:t>
            </a:r>
            <a:r>
              <a:rPr lang="en-US" sz="1800" dirty="0">
                <a:latin typeface="+mn-lt"/>
              </a:rPr>
              <a:t> om </a:t>
            </a:r>
            <a:r>
              <a:rPr lang="en-US" sz="1800" dirty="0" err="1">
                <a:latin typeface="+mn-lt"/>
              </a:rPr>
              <a:t>te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leren</a:t>
            </a:r>
            <a:r>
              <a:rPr lang="en-US" sz="1800" dirty="0">
                <a:latin typeface="+mn-lt"/>
              </a:rPr>
              <a:t> en </a:t>
            </a:r>
            <a:r>
              <a:rPr lang="en-US" sz="1800" dirty="0" err="1">
                <a:latin typeface="+mn-lt"/>
              </a:rPr>
              <a:t>te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verantwoorden</a:t>
            </a:r>
            <a:r>
              <a:rPr lang="en-US" sz="1800" dirty="0">
                <a:latin typeface="+mn-lt"/>
              </a:rPr>
              <a:t>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8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Indicatoren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geven</a:t>
            </a:r>
            <a:r>
              <a:rPr lang="en-US" sz="1800" dirty="0">
                <a:latin typeface="+mn-lt"/>
              </a:rPr>
              <a:t> ‘</a:t>
            </a:r>
            <a:r>
              <a:rPr lang="en-US" sz="1800" dirty="0" err="1">
                <a:latin typeface="+mn-lt"/>
              </a:rPr>
              <a:t>indicatie</a:t>
            </a:r>
            <a:r>
              <a:rPr lang="en-US" sz="1800" dirty="0">
                <a:latin typeface="+mn-lt"/>
              </a:rPr>
              <a:t>’ (</a:t>
            </a:r>
            <a:r>
              <a:rPr lang="en-US" sz="1800" dirty="0" err="1">
                <a:latin typeface="+mn-lt"/>
              </a:rPr>
              <a:t>monitoren</a:t>
            </a:r>
            <a:r>
              <a:rPr lang="en-US" sz="1800" dirty="0">
                <a:latin typeface="+mn-lt"/>
              </a:rPr>
              <a:t> van </a:t>
            </a:r>
            <a:r>
              <a:rPr lang="en-US" sz="1800" dirty="0" err="1">
                <a:latin typeface="+mn-lt"/>
              </a:rPr>
              <a:t>prestaties</a:t>
            </a:r>
            <a:r>
              <a:rPr lang="en-US" sz="1800" dirty="0">
                <a:latin typeface="+mn-lt"/>
              </a:rPr>
              <a:t> of van </a:t>
            </a:r>
            <a:r>
              <a:rPr lang="en-US" sz="1800" dirty="0" err="1">
                <a:latin typeface="+mn-lt"/>
              </a:rPr>
              <a:t>resultaten</a:t>
            </a:r>
            <a:r>
              <a:rPr lang="en-US" sz="1800" dirty="0">
                <a:latin typeface="+mn-lt"/>
              </a:rPr>
              <a:t>), maar is </a:t>
            </a:r>
            <a:r>
              <a:rPr lang="en-US" sz="1800" dirty="0" err="1">
                <a:latin typeface="+mn-lt"/>
              </a:rPr>
              <a:t>dit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voldoende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voor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verantwoording</a:t>
            </a:r>
            <a:r>
              <a:rPr lang="en-US" sz="1800" dirty="0">
                <a:latin typeface="+mn-lt"/>
              </a:rPr>
              <a:t> ? 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Theoretisch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klinkt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dit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mooi</a:t>
            </a:r>
            <a:r>
              <a:rPr lang="en-US" sz="1800" dirty="0">
                <a:latin typeface="+mn-lt"/>
              </a:rPr>
              <a:t>, maar </a:t>
            </a:r>
            <a:r>
              <a:rPr lang="en-US" sz="1800" dirty="0" err="1">
                <a:latin typeface="+mn-lt"/>
              </a:rPr>
              <a:t>dit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stelt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hoge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eisen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aan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proces</a:t>
            </a:r>
            <a:r>
              <a:rPr lang="en-US" sz="1800" dirty="0">
                <a:latin typeface="+mn-lt"/>
              </a:rPr>
              <a:t> van </a:t>
            </a:r>
            <a:r>
              <a:rPr lang="en-US" sz="1800" dirty="0" err="1">
                <a:latin typeface="+mn-lt"/>
              </a:rPr>
              <a:t>indicatorenontwikkeling</a:t>
            </a:r>
            <a:r>
              <a:rPr lang="en-US" sz="1800" dirty="0">
                <a:latin typeface="+mn-lt"/>
              </a:rPr>
              <a:t> </a:t>
            </a:r>
          </a:p>
          <a:p>
            <a:pPr marL="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dirty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sz="1800" dirty="0" err="1">
                <a:latin typeface="+mn-lt"/>
              </a:rPr>
              <a:t>Verantwoording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vereist</a:t>
            </a:r>
            <a:r>
              <a:rPr lang="en-US" sz="1800" dirty="0">
                <a:latin typeface="+mn-lt"/>
              </a:rPr>
              <a:t> uniform </a:t>
            </a:r>
            <a:r>
              <a:rPr lang="en-US" sz="1800" dirty="0" err="1">
                <a:latin typeface="+mn-lt"/>
              </a:rPr>
              <a:t>stelstel</a:t>
            </a:r>
            <a:r>
              <a:rPr lang="en-US" sz="1800" dirty="0">
                <a:latin typeface="+mn-lt"/>
              </a:rPr>
              <a:t> van </a:t>
            </a:r>
            <a:r>
              <a:rPr lang="en-US" sz="1800" dirty="0" err="1">
                <a:latin typeface="+mn-lt"/>
              </a:rPr>
              <a:t>indicatoren</a:t>
            </a:r>
            <a:r>
              <a:rPr lang="en-US" sz="1800" dirty="0">
                <a:latin typeface="+mn-lt"/>
              </a:rPr>
              <a:t> (?)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latin typeface="+mn-lt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latin typeface="+mn-lt"/>
                <a:sym typeface="Wingdings" panose="05000000000000000000" pitchFamily="2" charset="2"/>
              </a:rPr>
              <a:t> </a:t>
            </a:r>
            <a:r>
              <a:rPr lang="en-US" sz="1800" dirty="0" err="1">
                <a:latin typeface="+mn-lt"/>
              </a:rPr>
              <a:t>Indicatoren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dreigen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doel</a:t>
            </a:r>
            <a:r>
              <a:rPr lang="en-US" sz="1800" dirty="0">
                <a:latin typeface="+mn-lt"/>
              </a:rPr>
              <a:t> op </a:t>
            </a:r>
            <a:r>
              <a:rPr lang="en-US" sz="1800" dirty="0" err="1">
                <a:latin typeface="+mn-lt"/>
              </a:rPr>
              <a:t>zich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te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worden</a:t>
            </a:r>
            <a:endParaRPr lang="en-US" sz="18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+mn-lt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5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40065209"/>
      </p:ext>
    </p:extLst>
  </p:cSld>
  <p:clrMapOvr>
    <a:masterClrMapping/>
  </p:clrMapOvr>
</p:sld>
</file>

<file path=ppt/theme/theme1.xml><?xml version="1.0" encoding="utf-8"?>
<a:theme xmlns:a="http://schemas.openxmlformats.org/drawingml/2006/main" name="KU Leuven">
  <a:themeElements>
    <a:clrScheme name="Custom 14">
      <a:dk1>
        <a:srgbClr val="2F4D5D"/>
      </a:dk1>
      <a:lt1>
        <a:srgbClr val="FFFFFF"/>
      </a:lt1>
      <a:dk2>
        <a:srgbClr val="1D8DB0"/>
      </a:dk2>
      <a:lt2>
        <a:srgbClr val="DCE7F0"/>
      </a:lt2>
      <a:accent1>
        <a:srgbClr val="1D8DB0"/>
      </a:accent1>
      <a:accent2>
        <a:srgbClr val="2F4D5D"/>
      </a:accent2>
      <a:accent3>
        <a:srgbClr val="52BDEC"/>
      </a:accent3>
      <a:accent4>
        <a:srgbClr val="466E87"/>
      </a:accent4>
      <a:accent5>
        <a:srgbClr val="E7B037"/>
      </a:accent5>
      <a:accent6>
        <a:srgbClr val="D4D842"/>
      </a:accent6>
      <a:hlink>
        <a:srgbClr val="466E87"/>
      </a:hlink>
      <a:folHlink>
        <a:srgbClr val="1D8DB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KU Leuven">
  <a:themeElements>
    <a:clrScheme name="Custom 14">
      <a:dk1>
        <a:srgbClr val="2F4D5D"/>
      </a:dk1>
      <a:lt1>
        <a:srgbClr val="FFFFFF"/>
      </a:lt1>
      <a:dk2>
        <a:srgbClr val="1D8DB0"/>
      </a:dk2>
      <a:lt2>
        <a:srgbClr val="DCE7F0"/>
      </a:lt2>
      <a:accent1>
        <a:srgbClr val="1D8DB0"/>
      </a:accent1>
      <a:accent2>
        <a:srgbClr val="2F4D5D"/>
      </a:accent2>
      <a:accent3>
        <a:srgbClr val="52BDEC"/>
      </a:accent3>
      <a:accent4>
        <a:srgbClr val="466E87"/>
      </a:accent4>
      <a:accent5>
        <a:srgbClr val="E7B037"/>
      </a:accent5>
      <a:accent6>
        <a:srgbClr val="D4D842"/>
      </a:accent6>
      <a:hlink>
        <a:srgbClr val="466E87"/>
      </a:hlink>
      <a:folHlink>
        <a:srgbClr val="1D8DB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cc7725-6df8-4d3d-9164-265710f8ec4a">
      <Terms xmlns="http://schemas.microsoft.com/office/infopath/2007/PartnerControls"/>
    </lcf76f155ced4ddcb4097134ff3c332f>
    <TaxCatchAll xmlns="b4bfee83-9e48-4e6a-830e-af3a9f5cbd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96C2E449F8CF4BBB759E91F846EF9F" ma:contentTypeVersion="16" ma:contentTypeDescription="Een nieuw document maken." ma:contentTypeScope="" ma:versionID="7fd21b19c7150c0f50a256c214146d9c">
  <xsd:schema xmlns:xsd="http://www.w3.org/2001/XMLSchema" xmlns:xs="http://www.w3.org/2001/XMLSchema" xmlns:p="http://schemas.microsoft.com/office/2006/metadata/properties" xmlns:ns2="f9cc7725-6df8-4d3d-9164-265710f8ec4a" xmlns:ns3="b4bfee83-9e48-4e6a-830e-af3a9f5cbdff" targetNamespace="http://schemas.microsoft.com/office/2006/metadata/properties" ma:root="true" ma:fieldsID="fe5b7823ecc4034113caca88b74ee00e" ns2:_="" ns3:_="">
    <xsd:import namespace="f9cc7725-6df8-4d3d-9164-265710f8ec4a"/>
    <xsd:import namespace="b4bfee83-9e48-4e6a-830e-af3a9f5cbd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cc7725-6df8-4d3d-9164-265710f8ec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24ef91b5-b160-4a08-8931-0f48c46e7b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bfee83-9e48-4e6a-830e-af3a9f5cbd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e7c1c68-92cd-43b1-a985-0561efdb2066}" ma:internalName="TaxCatchAll" ma:showField="CatchAllData" ma:web="b4bfee83-9e48-4e6a-830e-af3a9f5cbd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821B3D-B4C3-46EB-9DBE-F10D0CEDB35E}">
  <ds:schemaRefs>
    <ds:schemaRef ds:uri="http://www.w3.org/XML/1998/namespace"/>
    <ds:schemaRef ds:uri="3dcd04d7-aa1f-4877-bdfd-dc9a2cf03f93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a90b52a-1d75-4f3f-9c80-e967e62e59d2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C98E30F-9991-4167-BE35-529058A21630}"/>
</file>

<file path=customXml/itemProps3.xml><?xml version="1.0" encoding="utf-8"?>
<ds:datastoreItem xmlns:ds="http://schemas.openxmlformats.org/officeDocument/2006/customXml" ds:itemID="{8315D695-464D-49FC-9F8E-FD4F217F74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653</Words>
  <Application>Microsoft Office PowerPoint</Application>
  <PresentationFormat>Widescreen</PresentationFormat>
  <Paragraphs>140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KU Leuven</vt:lpstr>
      <vt:lpstr>1_KU Leuven</vt:lpstr>
      <vt:lpstr>Impactgerichte kwaliteitssystemen in welzijn</vt:lpstr>
      <vt:lpstr>Opbouw presentatie</vt:lpstr>
      <vt:lpstr>Welzijnsorganisaties: 4 kenmerken  </vt:lpstr>
      <vt:lpstr>Impact: ja, maar</vt:lpstr>
      <vt:lpstr>Definitie van impact</vt:lpstr>
      <vt:lpstr>Impact evalueren: ja, maar…</vt:lpstr>
      <vt:lpstr>Impact evalueren = het verzamelen en analyseren van gegevens </vt:lpstr>
      <vt:lpstr>Gegevens verzamelen en analyseren </vt:lpstr>
      <vt:lpstr>Kwaliteitssysteem : valt of staat met indicatoren ? </vt:lpstr>
      <vt:lpstr>Verantwoording als een relationele praktijk </vt:lpstr>
      <vt:lpstr>Een verantwoordigingsrelatie tussen actor en forum</vt:lpstr>
      <vt:lpstr>Verantwoording  verantwoordingsrelaties</vt:lpstr>
      <vt:lpstr>Relationele karakter van verantwoording realiseren </vt:lpstr>
      <vt:lpstr>4 aandachtspunten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2017-09-13T11:47:32Z</dcterms:created>
  <dcterms:modified xsi:type="dcterms:W3CDTF">2023-03-06T08:04:52Z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0x010100354E477C8C2107479A50B74628007655</vt:lpwstr>
  </property>
</Properties>
</file>