
<file path=[Content_Types].xml><?xml version="1.0" encoding="utf-8"?>
<Types xmlns="http://schemas.openxmlformats.org/package/2006/content-types">
  <Override PartName="/ppt/diagrams/layout2.xml" ContentType="application/vnd.openxmlformats-officedocument.drawingml.diagramLayout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Default Extension="bin" ContentType="application/vnd.openxmlformats-officedocument.presentationml.printerSettings"/>
  <Override PartName="/ppt/diagrams/data5.xml" ContentType="application/vnd.openxmlformats-officedocument.drawingml.diagramData+xml"/>
  <Override PartName="/ppt/diagrams/colors8.xml" ContentType="application/vnd.openxmlformats-officedocument.drawingml.diagramColors+xml"/>
  <Default Extension="rels" ContentType="application/vnd.openxmlformats-package.relationships+xml"/>
  <Override PartName="/ppt/diagrams/quickStyle5.xml" ContentType="application/vnd.openxmlformats-officedocument.drawingml.diagramStyle+xml"/>
  <Override PartName="/ppt/diagrams/colors1.xml" ContentType="application/vnd.openxmlformats-officedocument.drawingml.diagramColors+xml"/>
  <Default Extension="xml" ContentType="application/xml"/>
  <Override PartName="/ppt/tableStyles.xml" ContentType="application/vnd.openxmlformats-officedocument.presentationml.tableStyles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diagrams/drawing7.xml" ContentType="application/vnd.ms-office.drawingml.diagramDrawing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diagrams/layout8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diagrams/colors7.xml" ContentType="application/vnd.openxmlformats-officedocument.drawingml.diagramColors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diagrams/quickStyle4.xml" ContentType="application/vnd.openxmlformats-officedocument.drawingml.diagramStyle+xml"/>
  <Override PartName="/ppt/slides/slide27.xml" ContentType="application/vnd.openxmlformats-officedocument.presentationml.slide+xml"/>
  <Override PartName="/ppt/diagrams/drawing6.xml" ContentType="application/vnd.ms-office.drawingml.diagramDrawing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diagrams/layout7.xml" ContentType="application/vnd.openxmlformats-officedocument.drawingml.diagramLayout+xml"/>
  <Override PartName="/ppt/slides/slide19.xml" ContentType="application/vnd.openxmlformats-officedocument.presentationml.slide+xml"/>
  <Override PartName="/ppt/diagrams/data3.xml" ContentType="application/vnd.openxmlformats-officedocument.drawingml.diagramData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diagrams/colors6.xml" ContentType="application/vnd.openxmlformats-officedocument.drawingml.diagramColors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diagrams/quickStyle3.xml" ContentType="application/vnd.openxmlformats-officedocument.drawingml.diagramStyle+xml"/>
  <Override PartName="/ppt/slides/slide26.xml" ContentType="application/vnd.openxmlformats-officedocument.presentationml.slide+xml"/>
  <Override PartName="/ppt/diagrams/drawing5.xml" ContentType="application/vnd.ms-office.drawingml.diagramDrawing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diagrams/layout6.xml" ContentType="application/vnd.openxmlformats-officedocument.drawingml.diagramLayout+xml"/>
  <Override PartName="/ppt/slides/slide18.xml" ContentType="application/vnd.openxmlformats-officedocument.presentationml.slide+xml"/>
  <Override PartName="/ppt/diagrams/data2.xml" ContentType="application/vnd.openxmlformats-officedocument.drawingml.diagramData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diagrams/colors5.xml" ContentType="application/vnd.openxmlformats-officedocument.drawingml.diagramColors+xml"/>
  <Override PartName="/ppt/notesSlides/notesSlide5.xml" ContentType="application/vnd.openxmlformats-officedocument.presentationml.notesSlide+xml"/>
  <Override PartName="/ppt/diagrams/quickStyle2.xml" ContentType="application/vnd.openxmlformats-officedocument.drawingml.diagramStyle+xml"/>
  <Override PartName="/ppt/slides/slide42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diagrams/drawing4.xml" ContentType="application/vnd.ms-office.drawingml.diagramDrawing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diagrams/data8.xml" ContentType="application/vnd.openxmlformats-officedocument.drawingml.diagramData+xml"/>
  <Override PartName="/ppt/slides/slide2.xml" ContentType="application/vnd.openxmlformats-officedocument.presentationml.slide+xml"/>
  <Override PartName="/ppt/diagrams/layout5.xml" ContentType="application/vnd.openxmlformats-officedocument.drawingml.diagramLayout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diagrams/data1.xml" ContentType="application/vnd.openxmlformats-officedocument.drawingml.diagramData+xml"/>
  <Override PartName="/ppt/slides/slide10.xml" ContentType="application/vnd.openxmlformats-officedocument.presentationml.slide+xml"/>
  <Override PartName="/ppt/diagrams/quickStyle8.xml" ContentType="application/vnd.openxmlformats-officedocument.drawingml.diagramStyle+xml"/>
  <Override PartName="/ppt/diagrams/colors4.xml" ContentType="application/vnd.openxmlformats-officedocument.drawingml.diagramColors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diagrams/quickStyle1.xml" ContentType="application/vnd.openxmlformats-officedocument.drawingml.diagramStyle+xml"/>
  <Override PartName="/ppt/slides/slide41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diagrams/drawing3.xml" ContentType="application/vnd.ms-office.drawingml.diagramDrawing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diagrams/data7.xml" ContentType="application/vnd.openxmlformats-officedocument.drawingml.diagramData+xml"/>
  <Override PartName="/ppt/slides/slide1.xml" ContentType="application/vnd.openxmlformats-officedocument.presentationml.slide+xml"/>
  <Override PartName="/ppt/diagrams/layout4.xml" ContentType="application/vnd.openxmlformats-officedocument.drawingml.diagramLayout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diagrams/quickStyle7.xml" ContentType="application/vnd.openxmlformats-officedocument.drawingml.diagramStyle+xml"/>
  <Override PartName="/ppt/diagrams/colors3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40.xml" ContentType="application/vnd.openxmlformats-officedocument.presentationml.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diagrams/drawing2.xml" ContentType="application/vnd.ms-office.drawingml.diagramDrawing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Default Extension="tiff" ContentType="image/tiff"/>
  <Override PartName="/ppt/diagrams/quickStyle6.xml" ContentType="application/vnd.openxmlformats-officedocument.drawingml.diagramStyle+xml"/>
  <Override PartName="/ppt/diagrams/colors2.xml" ContentType="application/vnd.openxmlformats-officedocument.drawingml.diagramColors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diagrams/drawing8.xml" ContentType="application/vnd.ms-office.drawingml.diagramDrawing+xml"/>
  <Override PartName="/ppt/slides/slide22.xml" ContentType="application/vnd.openxmlformats-officedocument.presentationml.slide+xml"/>
  <Override PartName="/ppt/slides/slide38.xml" ContentType="application/vnd.openxmlformats-officedocument.presentationml.slide+xml"/>
  <Default Extension="gif" ContentType="image/gif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44"/>
  </p:notesMasterIdLst>
  <p:sldIdLst>
    <p:sldId id="398" r:id="rId2"/>
    <p:sldId id="505" r:id="rId3"/>
    <p:sldId id="507" r:id="rId4"/>
    <p:sldId id="508" r:id="rId5"/>
    <p:sldId id="509" r:id="rId6"/>
    <p:sldId id="510" r:id="rId7"/>
    <p:sldId id="511" r:id="rId8"/>
    <p:sldId id="462" r:id="rId9"/>
    <p:sldId id="463" r:id="rId10"/>
    <p:sldId id="409" r:id="rId11"/>
    <p:sldId id="492" r:id="rId12"/>
    <p:sldId id="494" r:id="rId13"/>
    <p:sldId id="499" r:id="rId14"/>
    <p:sldId id="500" r:id="rId15"/>
    <p:sldId id="501" r:id="rId16"/>
    <p:sldId id="464" r:id="rId17"/>
    <p:sldId id="480" r:id="rId18"/>
    <p:sldId id="469" r:id="rId19"/>
    <p:sldId id="471" r:id="rId20"/>
    <p:sldId id="476" r:id="rId21"/>
    <p:sldId id="468" r:id="rId22"/>
    <p:sldId id="473" r:id="rId23"/>
    <p:sldId id="477" r:id="rId24"/>
    <p:sldId id="474" r:id="rId25"/>
    <p:sldId id="421" r:id="rId26"/>
    <p:sldId id="470" r:id="rId27"/>
    <p:sldId id="478" r:id="rId28"/>
    <p:sldId id="475" r:id="rId29"/>
    <p:sldId id="479" r:id="rId30"/>
    <p:sldId id="465" r:id="rId31"/>
    <p:sldId id="482" r:id="rId32"/>
    <p:sldId id="481" r:id="rId33"/>
    <p:sldId id="504" r:id="rId34"/>
    <p:sldId id="483" r:id="rId35"/>
    <p:sldId id="484" r:id="rId36"/>
    <p:sldId id="485" r:id="rId37"/>
    <p:sldId id="486" r:id="rId38"/>
    <p:sldId id="488" r:id="rId39"/>
    <p:sldId id="489" r:id="rId40"/>
    <p:sldId id="490" r:id="rId41"/>
    <p:sldId id="491" r:id="rId42"/>
    <p:sldId id="502" r:id="rId43"/>
  </p:sldIdLst>
  <p:sldSz cx="9144000" cy="6858000" type="screen4x3"/>
  <p:notesSz cx="6858000" cy="9144000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72A87"/>
    <a:srgbClr val="F2933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napVertSplitter="1">
    <p:restoredLeft sz="15602" autoAdjust="0"/>
    <p:restoredTop sz="94692" autoAdjust="0"/>
  </p:normalViewPr>
  <p:slideViewPr>
    <p:cSldViewPr snapToGrid="0" snapToObjects="1">
      <p:cViewPr varScale="1">
        <p:scale>
          <a:sx n="93" d="100"/>
          <a:sy n="93" d="100"/>
        </p:scale>
        <p:origin x="-122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B88297-0B09-294A-B65F-1102EA39097E}" type="doc">
      <dgm:prSet loTypeId="urn:microsoft.com/office/officeart/2005/8/layout/radial5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0543208B-A486-4F4F-8EF2-5748228186F6}">
      <dgm:prSet phldrT="[Tekst]"/>
      <dgm:spPr>
        <a:solidFill>
          <a:srgbClr val="F2933D"/>
        </a:solidFill>
        <a:ln>
          <a:solidFill>
            <a:srgbClr val="972A87"/>
          </a:solidFill>
        </a:ln>
      </dgm:spPr>
      <dgm:t>
        <a:bodyPr/>
        <a:lstStyle/>
        <a:p>
          <a:r>
            <a:rPr lang="nl-NL" dirty="0" smtClean="0">
              <a:solidFill>
                <a:srgbClr val="972A87"/>
              </a:solidFill>
            </a:rPr>
            <a:t>Visie en strategie</a:t>
          </a:r>
          <a:endParaRPr lang="nl-NL" dirty="0">
            <a:solidFill>
              <a:srgbClr val="972A87"/>
            </a:solidFill>
          </a:endParaRPr>
        </a:p>
      </dgm:t>
    </dgm:pt>
    <dgm:pt modelId="{6EB7A38F-8398-574B-AEEE-19288A9CC6D7}" type="parTrans" cxnId="{72C4903F-76EB-9B4A-9BCD-BA5691E45C47}">
      <dgm:prSet/>
      <dgm:spPr/>
      <dgm:t>
        <a:bodyPr/>
        <a:lstStyle/>
        <a:p>
          <a:endParaRPr lang="nl-NL"/>
        </a:p>
      </dgm:t>
    </dgm:pt>
    <dgm:pt modelId="{27CF8ECB-D804-F94E-A30A-56D86A845ED2}" type="sibTrans" cxnId="{72C4903F-76EB-9B4A-9BCD-BA5691E45C47}">
      <dgm:prSet/>
      <dgm:spPr/>
      <dgm:t>
        <a:bodyPr/>
        <a:lstStyle/>
        <a:p>
          <a:endParaRPr lang="nl-NL"/>
        </a:p>
      </dgm:t>
    </dgm:pt>
    <dgm:pt modelId="{5EE5B1CC-6BB6-1447-952C-09B2A104C9CB}">
      <dgm:prSet phldrT="[Tekst]"/>
      <dgm:spPr>
        <a:solidFill>
          <a:srgbClr val="F2933D"/>
        </a:solidFill>
        <a:ln>
          <a:solidFill>
            <a:srgbClr val="972A87"/>
          </a:solidFill>
        </a:ln>
      </dgm:spPr>
      <dgm:t>
        <a:bodyPr/>
        <a:lstStyle/>
        <a:p>
          <a:r>
            <a:rPr lang="nl-NL" dirty="0" smtClean="0">
              <a:solidFill>
                <a:srgbClr val="972A87"/>
              </a:solidFill>
            </a:rPr>
            <a:t>Financieel perspectief</a:t>
          </a:r>
          <a:endParaRPr lang="nl-NL" dirty="0">
            <a:solidFill>
              <a:srgbClr val="972A87"/>
            </a:solidFill>
          </a:endParaRPr>
        </a:p>
      </dgm:t>
    </dgm:pt>
    <dgm:pt modelId="{E46FC07F-9BF6-E244-8AFA-670C748522B2}" type="parTrans" cxnId="{18E0BD76-A45A-0C4B-867B-6ECA7882047E}">
      <dgm:prSet/>
      <dgm:spPr>
        <a:solidFill>
          <a:srgbClr val="F2933D">
            <a:alpha val="70000"/>
          </a:srgbClr>
        </a:solidFill>
      </dgm:spPr>
      <dgm:t>
        <a:bodyPr/>
        <a:lstStyle/>
        <a:p>
          <a:endParaRPr lang="nl-NL"/>
        </a:p>
      </dgm:t>
    </dgm:pt>
    <dgm:pt modelId="{6D76D724-6D1D-174C-AD56-621A64613470}" type="sibTrans" cxnId="{18E0BD76-A45A-0C4B-867B-6ECA7882047E}">
      <dgm:prSet/>
      <dgm:spPr/>
      <dgm:t>
        <a:bodyPr/>
        <a:lstStyle/>
        <a:p>
          <a:endParaRPr lang="nl-NL"/>
        </a:p>
      </dgm:t>
    </dgm:pt>
    <dgm:pt modelId="{F3F70492-78A0-BE46-865B-6E1954496E22}">
      <dgm:prSet phldrT="[Tekst]"/>
      <dgm:spPr>
        <a:solidFill>
          <a:srgbClr val="F2933D"/>
        </a:solidFill>
        <a:ln>
          <a:solidFill>
            <a:srgbClr val="972A87"/>
          </a:solidFill>
        </a:ln>
      </dgm:spPr>
      <dgm:t>
        <a:bodyPr/>
        <a:lstStyle/>
        <a:p>
          <a:r>
            <a:rPr lang="nl-NL" dirty="0" smtClean="0">
              <a:solidFill>
                <a:srgbClr val="972A87"/>
              </a:solidFill>
            </a:rPr>
            <a:t>Interne processen</a:t>
          </a:r>
          <a:endParaRPr lang="nl-NL" dirty="0">
            <a:solidFill>
              <a:srgbClr val="972A87"/>
            </a:solidFill>
          </a:endParaRPr>
        </a:p>
      </dgm:t>
    </dgm:pt>
    <dgm:pt modelId="{636EAD3A-56F3-6447-91AA-2F0E7CBDF16B}" type="parTrans" cxnId="{17E4F7D9-ABFD-7148-8A41-61C693E3C77E}">
      <dgm:prSet/>
      <dgm:spPr>
        <a:solidFill>
          <a:srgbClr val="F2933D">
            <a:alpha val="70000"/>
          </a:srgbClr>
        </a:solidFill>
      </dgm:spPr>
      <dgm:t>
        <a:bodyPr/>
        <a:lstStyle/>
        <a:p>
          <a:endParaRPr lang="nl-NL"/>
        </a:p>
      </dgm:t>
    </dgm:pt>
    <dgm:pt modelId="{319DE008-ECB3-D448-B093-4704803FBBA1}" type="sibTrans" cxnId="{17E4F7D9-ABFD-7148-8A41-61C693E3C77E}">
      <dgm:prSet/>
      <dgm:spPr/>
      <dgm:t>
        <a:bodyPr/>
        <a:lstStyle/>
        <a:p>
          <a:endParaRPr lang="nl-NL"/>
        </a:p>
      </dgm:t>
    </dgm:pt>
    <dgm:pt modelId="{8A89E7D2-7178-F244-B4D3-8ED0CD4D4D95}">
      <dgm:prSet phldrT="[Tekst]"/>
      <dgm:spPr>
        <a:solidFill>
          <a:srgbClr val="F2933D"/>
        </a:solidFill>
        <a:ln>
          <a:solidFill>
            <a:srgbClr val="972A87"/>
          </a:solidFill>
        </a:ln>
      </dgm:spPr>
      <dgm:t>
        <a:bodyPr/>
        <a:lstStyle/>
        <a:p>
          <a:r>
            <a:rPr lang="nl-NL" dirty="0" smtClean="0">
              <a:solidFill>
                <a:srgbClr val="972A87"/>
              </a:solidFill>
            </a:rPr>
            <a:t>Innovatie</a:t>
          </a:r>
        </a:p>
        <a:p>
          <a:r>
            <a:rPr lang="nl-NL" dirty="0" smtClean="0">
              <a:solidFill>
                <a:srgbClr val="972A87"/>
              </a:solidFill>
            </a:rPr>
            <a:t>&amp; leren</a:t>
          </a:r>
          <a:endParaRPr lang="nl-NL" dirty="0">
            <a:solidFill>
              <a:srgbClr val="972A87"/>
            </a:solidFill>
          </a:endParaRPr>
        </a:p>
      </dgm:t>
    </dgm:pt>
    <dgm:pt modelId="{A5B62508-2C8E-B74E-B590-01DF55FFA171}" type="parTrans" cxnId="{D9E9AFC8-FA3E-8F4D-93F1-6D7FBB341A4E}">
      <dgm:prSet/>
      <dgm:spPr>
        <a:solidFill>
          <a:srgbClr val="F2933D">
            <a:alpha val="70000"/>
          </a:srgbClr>
        </a:solidFill>
      </dgm:spPr>
      <dgm:t>
        <a:bodyPr/>
        <a:lstStyle/>
        <a:p>
          <a:endParaRPr lang="nl-NL"/>
        </a:p>
      </dgm:t>
    </dgm:pt>
    <dgm:pt modelId="{F2604BBA-7C9A-9E47-BC9E-345B03079567}" type="sibTrans" cxnId="{D9E9AFC8-FA3E-8F4D-93F1-6D7FBB341A4E}">
      <dgm:prSet/>
      <dgm:spPr/>
      <dgm:t>
        <a:bodyPr/>
        <a:lstStyle/>
        <a:p>
          <a:endParaRPr lang="nl-NL"/>
        </a:p>
      </dgm:t>
    </dgm:pt>
    <dgm:pt modelId="{E46D1BE6-33D9-174C-B940-492B35348A69}">
      <dgm:prSet phldrT="[Tekst]"/>
      <dgm:spPr>
        <a:solidFill>
          <a:srgbClr val="F2933D"/>
        </a:solidFill>
        <a:ln>
          <a:solidFill>
            <a:srgbClr val="972A87"/>
          </a:solidFill>
        </a:ln>
      </dgm:spPr>
      <dgm:t>
        <a:bodyPr/>
        <a:lstStyle/>
        <a:p>
          <a:r>
            <a:rPr lang="nl-NL" dirty="0" smtClean="0">
              <a:solidFill>
                <a:srgbClr val="972A87"/>
              </a:solidFill>
            </a:rPr>
            <a:t>Klanten- perspectief</a:t>
          </a:r>
          <a:endParaRPr lang="nl-NL" dirty="0">
            <a:solidFill>
              <a:srgbClr val="972A87"/>
            </a:solidFill>
          </a:endParaRPr>
        </a:p>
      </dgm:t>
    </dgm:pt>
    <dgm:pt modelId="{42DD661B-04E7-CA47-B1EF-CFAC7950895F}" type="parTrans" cxnId="{CA618659-89F0-4F40-BB44-28D087868A3F}">
      <dgm:prSet/>
      <dgm:spPr>
        <a:solidFill>
          <a:srgbClr val="F2933D">
            <a:alpha val="70000"/>
          </a:srgbClr>
        </a:solidFill>
      </dgm:spPr>
      <dgm:t>
        <a:bodyPr/>
        <a:lstStyle/>
        <a:p>
          <a:endParaRPr lang="nl-NL"/>
        </a:p>
      </dgm:t>
    </dgm:pt>
    <dgm:pt modelId="{4D0D6053-A287-924A-ACF4-5488981338BA}" type="sibTrans" cxnId="{CA618659-89F0-4F40-BB44-28D087868A3F}">
      <dgm:prSet/>
      <dgm:spPr/>
      <dgm:t>
        <a:bodyPr/>
        <a:lstStyle/>
        <a:p>
          <a:endParaRPr lang="nl-NL"/>
        </a:p>
      </dgm:t>
    </dgm:pt>
    <dgm:pt modelId="{63B02595-30E3-1B48-AE88-407CC44CB551}" type="pres">
      <dgm:prSet presAssocID="{F0B88297-0B09-294A-B65F-1102EA39097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94C518A8-1952-E942-896D-5F6DBC9FCBD6}" type="pres">
      <dgm:prSet presAssocID="{0543208B-A486-4F4F-8EF2-5748228186F6}" presName="centerShape" presStyleLbl="node0" presStyleIdx="0" presStyleCnt="1" custScaleX="149818"/>
      <dgm:spPr>
        <a:prstGeom prst="rect">
          <a:avLst/>
        </a:prstGeom>
      </dgm:spPr>
      <dgm:t>
        <a:bodyPr/>
        <a:lstStyle/>
        <a:p>
          <a:endParaRPr lang="nl-NL"/>
        </a:p>
      </dgm:t>
    </dgm:pt>
    <dgm:pt modelId="{BDFF3433-2CC5-0042-BE96-9EBC77F95BBC}" type="pres">
      <dgm:prSet presAssocID="{E46FC07F-9BF6-E244-8AFA-670C748522B2}" presName="parTrans" presStyleLbl="sibTrans2D1" presStyleIdx="0" presStyleCnt="4"/>
      <dgm:spPr/>
      <dgm:t>
        <a:bodyPr/>
        <a:lstStyle/>
        <a:p>
          <a:endParaRPr lang="nl-NL"/>
        </a:p>
      </dgm:t>
    </dgm:pt>
    <dgm:pt modelId="{A019DB68-1D9E-884A-9EF2-5A663177165A}" type="pres">
      <dgm:prSet presAssocID="{E46FC07F-9BF6-E244-8AFA-670C748522B2}" presName="connectorText" presStyleLbl="sibTrans2D1" presStyleIdx="0" presStyleCnt="4"/>
      <dgm:spPr/>
      <dgm:t>
        <a:bodyPr/>
        <a:lstStyle/>
        <a:p>
          <a:endParaRPr lang="nl-NL"/>
        </a:p>
      </dgm:t>
    </dgm:pt>
    <dgm:pt modelId="{6CA1AEFE-154C-5D43-A33D-7DEA6A8418D0}" type="pres">
      <dgm:prSet presAssocID="{5EE5B1CC-6BB6-1447-952C-09B2A104C9CB}" presName="node" presStyleLbl="node1" presStyleIdx="0" presStyleCnt="4" custScaleX="14981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nl-NL"/>
        </a:p>
      </dgm:t>
    </dgm:pt>
    <dgm:pt modelId="{12EACDD0-9ED3-AB48-9FE0-2A298DEDE9EE}" type="pres">
      <dgm:prSet presAssocID="{636EAD3A-56F3-6447-91AA-2F0E7CBDF16B}" presName="parTrans" presStyleLbl="sibTrans2D1" presStyleIdx="1" presStyleCnt="4"/>
      <dgm:spPr/>
      <dgm:t>
        <a:bodyPr/>
        <a:lstStyle/>
        <a:p>
          <a:endParaRPr lang="nl-NL"/>
        </a:p>
      </dgm:t>
    </dgm:pt>
    <dgm:pt modelId="{41A338AB-F8B9-4243-BD4A-76DD2DDCF092}" type="pres">
      <dgm:prSet presAssocID="{636EAD3A-56F3-6447-91AA-2F0E7CBDF16B}" presName="connectorText" presStyleLbl="sibTrans2D1" presStyleIdx="1" presStyleCnt="4"/>
      <dgm:spPr/>
      <dgm:t>
        <a:bodyPr/>
        <a:lstStyle/>
        <a:p>
          <a:endParaRPr lang="nl-NL"/>
        </a:p>
      </dgm:t>
    </dgm:pt>
    <dgm:pt modelId="{60038EBD-3D5C-C140-94AA-EBC2561B527B}" type="pres">
      <dgm:prSet presAssocID="{F3F70492-78A0-BE46-865B-6E1954496E22}" presName="node" presStyleLbl="node1" presStyleIdx="1" presStyleCnt="4" custScaleX="149818" custRadScaleRad="14194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nl-NL"/>
        </a:p>
      </dgm:t>
    </dgm:pt>
    <dgm:pt modelId="{D1DD7C96-410B-B541-9EA5-72FDA985C5FD}" type="pres">
      <dgm:prSet presAssocID="{A5B62508-2C8E-B74E-B590-01DF55FFA171}" presName="parTrans" presStyleLbl="sibTrans2D1" presStyleIdx="2" presStyleCnt="4"/>
      <dgm:spPr/>
      <dgm:t>
        <a:bodyPr/>
        <a:lstStyle/>
        <a:p>
          <a:endParaRPr lang="nl-NL"/>
        </a:p>
      </dgm:t>
    </dgm:pt>
    <dgm:pt modelId="{8D32D608-8BED-274B-9958-03BF98F0B78F}" type="pres">
      <dgm:prSet presAssocID="{A5B62508-2C8E-B74E-B590-01DF55FFA171}" presName="connectorText" presStyleLbl="sibTrans2D1" presStyleIdx="2" presStyleCnt="4"/>
      <dgm:spPr/>
      <dgm:t>
        <a:bodyPr/>
        <a:lstStyle/>
        <a:p>
          <a:endParaRPr lang="nl-NL"/>
        </a:p>
      </dgm:t>
    </dgm:pt>
    <dgm:pt modelId="{031E8F7C-F2B8-704F-A7A9-175945ABF9AE}" type="pres">
      <dgm:prSet presAssocID="{8A89E7D2-7178-F244-B4D3-8ED0CD4D4D95}" presName="node" presStyleLbl="node1" presStyleIdx="2" presStyleCnt="4" custScaleX="14981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nl-NL"/>
        </a:p>
      </dgm:t>
    </dgm:pt>
    <dgm:pt modelId="{1E13AFA9-2B7C-7147-952A-71DC5FF7CF48}" type="pres">
      <dgm:prSet presAssocID="{42DD661B-04E7-CA47-B1EF-CFAC7950895F}" presName="parTrans" presStyleLbl="sibTrans2D1" presStyleIdx="3" presStyleCnt="4"/>
      <dgm:spPr/>
      <dgm:t>
        <a:bodyPr/>
        <a:lstStyle/>
        <a:p>
          <a:endParaRPr lang="nl-NL"/>
        </a:p>
      </dgm:t>
    </dgm:pt>
    <dgm:pt modelId="{76FFE4CE-EA96-EA45-AA8C-AAD419AA9A91}" type="pres">
      <dgm:prSet presAssocID="{42DD661B-04E7-CA47-B1EF-CFAC7950895F}" presName="connectorText" presStyleLbl="sibTrans2D1" presStyleIdx="3" presStyleCnt="4"/>
      <dgm:spPr/>
      <dgm:t>
        <a:bodyPr/>
        <a:lstStyle/>
        <a:p>
          <a:endParaRPr lang="nl-NL"/>
        </a:p>
      </dgm:t>
    </dgm:pt>
    <dgm:pt modelId="{BC3AEA53-3773-AC43-9B42-33EDFB3581FC}" type="pres">
      <dgm:prSet presAssocID="{E46D1BE6-33D9-174C-B940-492B35348A69}" presName="node" presStyleLbl="node1" presStyleIdx="3" presStyleCnt="4" custScaleX="149818" custRadScaleRad="14114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nl-NL"/>
        </a:p>
      </dgm:t>
    </dgm:pt>
  </dgm:ptLst>
  <dgm:cxnLst>
    <dgm:cxn modelId="{D11961CA-A63D-F64B-835A-9CD5ACF82EB9}" type="presOf" srcId="{F0B88297-0B09-294A-B65F-1102EA39097E}" destId="{63B02595-30E3-1B48-AE88-407CC44CB551}" srcOrd="0" destOrd="0" presId="urn:microsoft.com/office/officeart/2005/8/layout/radial5"/>
    <dgm:cxn modelId="{72C4903F-76EB-9B4A-9BCD-BA5691E45C47}" srcId="{F0B88297-0B09-294A-B65F-1102EA39097E}" destId="{0543208B-A486-4F4F-8EF2-5748228186F6}" srcOrd="0" destOrd="0" parTransId="{6EB7A38F-8398-574B-AEEE-19288A9CC6D7}" sibTransId="{27CF8ECB-D804-F94E-A30A-56D86A845ED2}"/>
    <dgm:cxn modelId="{CA618659-89F0-4F40-BB44-28D087868A3F}" srcId="{0543208B-A486-4F4F-8EF2-5748228186F6}" destId="{E46D1BE6-33D9-174C-B940-492B35348A69}" srcOrd="3" destOrd="0" parTransId="{42DD661B-04E7-CA47-B1EF-CFAC7950895F}" sibTransId="{4D0D6053-A287-924A-ACF4-5488981338BA}"/>
    <dgm:cxn modelId="{3E87A7A8-6B08-4145-965C-665DC730E76D}" type="presOf" srcId="{5EE5B1CC-6BB6-1447-952C-09B2A104C9CB}" destId="{6CA1AEFE-154C-5D43-A33D-7DEA6A8418D0}" srcOrd="0" destOrd="0" presId="urn:microsoft.com/office/officeart/2005/8/layout/radial5"/>
    <dgm:cxn modelId="{038B95C6-97BC-E547-9570-435709B0AD23}" type="presOf" srcId="{E46FC07F-9BF6-E244-8AFA-670C748522B2}" destId="{BDFF3433-2CC5-0042-BE96-9EBC77F95BBC}" srcOrd="0" destOrd="0" presId="urn:microsoft.com/office/officeart/2005/8/layout/radial5"/>
    <dgm:cxn modelId="{15569C11-934B-3F4C-8F8F-6E2AC43CD8D3}" type="presOf" srcId="{F3F70492-78A0-BE46-865B-6E1954496E22}" destId="{60038EBD-3D5C-C140-94AA-EBC2561B527B}" srcOrd="0" destOrd="0" presId="urn:microsoft.com/office/officeart/2005/8/layout/radial5"/>
    <dgm:cxn modelId="{106CC4F6-CB00-2B4C-8804-B778D09644E5}" type="presOf" srcId="{8A89E7D2-7178-F244-B4D3-8ED0CD4D4D95}" destId="{031E8F7C-F2B8-704F-A7A9-175945ABF9AE}" srcOrd="0" destOrd="0" presId="urn:microsoft.com/office/officeart/2005/8/layout/radial5"/>
    <dgm:cxn modelId="{D9E9AFC8-FA3E-8F4D-93F1-6D7FBB341A4E}" srcId="{0543208B-A486-4F4F-8EF2-5748228186F6}" destId="{8A89E7D2-7178-F244-B4D3-8ED0CD4D4D95}" srcOrd="2" destOrd="0" parTransId="{A5B62508-2C8E-B74E-B590-01DF55FFA171}" sibTransId="{F2604BBA-7C9A-9E47-BC9E-345B03079567}"/>
    <dgm:cxn modelId="{2C9608E5-99AC-C444-BAF3-6F5FDA391510}" type="presOf" srcId="{E46FC07F-9BF6-E244-8AFA-670C748522B2}" destId="{A019DB68-1D9E-884A-9EF2-5A663177165A}" srcOrd="1" destOrd="0" presId="urn:microsoft.com/office/officeart/2005/8/layout/radial5"/>
    <dgm:cxn modelId="{9349CBE9-A199-9347-82CA-748ED8808F96}" type="presOf" srcId="{0543208B-A486-4F4F-8EF2-5748228186F6}" destId="{94C518A8-1952-E942-896D-5F6DBC9FCBD6}" srcOrd="0" destOrd="0" presId="urn:microsoft.com/office/officeart/2005/8/layout/radial5"/>
    <dgm:cxn modelId="{17E4F7D9-ABFD-7148-8A41-61C693E3C77E}" srcId="{0543208B-A486-4F4F-8EF2-5748228186F6}" destId="{F3F70492-78A0-BE46-865B-6E1954496E22}" srcOrd="1" destOrd="0" parTransId="{636EAD3A-56F3-6447-91AA-2F0E7CBDF16B}" sibTransId="{319DE008-ECB3-D448-B093-4704803FBBA1}"/>
    <dgm:cxn modelId="{5FBCA59B-9233-F54D-8682-7BDA3392981B}" type="presOf" srcId="{E46D1BE6-33D9-174C-B940-492B35348A69}" destId="{BC3AEA53-3773-AC43-9B42-33EDFB3581FC}" srcOrd="0" destOrd="0" presId="urn:microsoft.com/office/officeart/2005/8/layout/radial5"/>
    <dgm:cxn modelId="{18E0BD76-A45A-0C4B-867B-6ECA7882047E}" srcId="{0543208B-A486-4F4F-8EF2-5748228186F6}" destId="{5EE5B1CC-6BB6-1447-952C-09B2A104C9CB}" srcOrd="0" destOrd="0" parTransId="{E46FC07F-9BF6-E244-8AFA-670C748522B2}" sibTransId="{6D76D724-6D1D-174C-AD56-621A64613470}"/>
    <dgm:cxn modelId="{CDF036AB-7DA6-574C-971E-7DA6529A3FCE}" type="presOf" srcId="{42DD661B-04E7-CA47-B1EF-CFAC7950895F}" destId="{1E13AFA9-2B7C-7147-952A-71DC5FF7CF48}" srcOrd="0" destOrd="0" presId="urn:microsoft.com/office/officeart/2005/8/layout/radial5"/>
    <dgm:cxn modelId="{6FB182F6-D32A-9344-BB82-69F5B93A8A55}" type="presOf" srcId="{42DD661B-04E7-CA47-B1EF-CFAC7950895F}" destId="{76FFE4CE-EA96-EA45-AA8C-AAD419AA9A91}" srcOrd="1" destOrd="0" presId="urn:microsoft.com/office/officeart/2005/8/layout/radial5"/>
    <dgm:cxn modelId="{DF2B044C-8EF0-2F42-B2D1-EB24A7C928DC}" type="presOf" srcId="{A5B62508-2C8E-B74E-B590-01DF55FFA171}" destId="{8D32D608-8BED-274B-9958-03BF98F0B78F}" srcOrd="1" destOrd="0" presId="urn:microsoft.com/office/officeart/2005/8/layout/radial5"/>
    <dgm:cxn modelId="{D12BF594-F14B-9542-AF77-32CAAE2EC512}" type="presOf" srcId="{636EAD3A-56F3-6447-91AA-2F0E7CBDF16B}" destId="{12EACDD0-9ED3-AB48-9FE0-2A298DEDE9EE}" srcOrd="0" destOrd="0" presId="urn:microsoft.com/office/officeart/2005/8/layout/radial5"/>
    <dgm:cxn modelId="{C8FE7F5E-E66A-444A-86F1-77BE137B3D9A}" type="presOf" srcId="{636EAD3A-56F3-6447-91AA-2F0E7CBDF16B}" destId="{41A338AB-F8B9-4243-BD4A-76DD2DDCF092}" srcOrd="1" destOrd="0" presId="urn:microsoft.com/office/officeart/2005/8/layout/radial5"/>
    <dgm:cxn modelId="{20FB288E-F309-A741-846E-3D98F85D62CA}" type="presOf" srcId="{A5B62508-2C8E-B74E-B590-01DF55FFA171}" destId="{D1DD7C96-410B-B541-9EA5-72FDA985C5FD}" srcOrd="0" destOrd="0" presId="urn:microsoft.com/office/officeart/2005/8/layout/radial5"/>
    <dgm:cxn modelId="{522482B0-6A6A-5645-BA9D-8237A3497E01}" type="presParOf" srcId="{63B02595-30E3-1B48-AE88-407CC44CB551}" destId="{94C518A8-1952-E942-896D-5F6DBC9FCBD6}" srcOrd="0" destOrd="0" presId="urn:microsoft.com/office/officeart/2005/8/layout/radial5"/>
    <dgm:cxn modelId="{C54FA664-7D82-0C46-A602-2178BF94A9B2}" type="presParOf" srcId="{63B02595-30E3-1B48-AE88-407CC44CB551}" destId="{BDFF3433-2CC5-0042-BE96-9EBC77F95BBC}" srcOrd="1" destOrd="0" presId="urn:microsoft.com/office/officeart/2005/8/layout/radial5"/>
    <dgm:cxn modelId="{BB0FC09A-8587-534A-941A-B659AABB6C50}" type="presParOf" srcId="{BDFF3433-2CC5-0042-BE96-9EBC77F95BBC}" destId="{A019DB68-1D9E-884A-9EF2-5A663177165A}" srcOrd="0" destOrd="0" presId="urn:microsoft.com/office/officeart/2005/8/layout/radial5"/>
    <dgm:cxn modelId="{0B07BABA-FB45-1341-80FD-88D13AB73448}" type="presParOf" srcId="{63B02595-30E3-1B48-AE88-407CC44CB551}" destId="{6CA1AEFE-154C-5D43-A33D-7DEA6A8418D0}" srcOrd="2" destOrd="0" presId="urn:microsoft.com/office/officeart/2005/8/layout/radial5"/>
    <dgm:cxn modelId="{D65CEBD4-7589-244B-BD0C-EFC0EE8BBFD1}" type="presParOf" srcId="{63B02595-30E3-1B48-AE88-407CC44CB551}" destId="{12EACDD0-9ED3-AB48-9FE0-2A298DEDE9EE}" srcOrd="3" destOrd="0" presId="urn:microsoft.com/office/officeart/2005/8/layout/radial5"/>
    <dgm:cxn modelId="{2290004A-F842-C847-A0F3-24A1134EE75A}" type="presParOf" srcId="{12EACDD0-9ED3-AB48-9FE0-2A298DEDE9EE}" destId="{41A338AB-F8B9-4243-BD4A-76DD2DDCF092}" srcOrd="0" destOrd="0" presId="urn:microsoft.com/office/officeart/2005/8/layout/radial5"/>
    <dgm:cxn modelId="{2D7FEB1E-F5D6-2A45-A869-5EB08A694FEE}" type="presParOf" srcId="{63B02595-30E3-1B48-AE88-407CC44CB551}" destId="{60038EBD-3D5C-C140-94AA-EBC2561B527B}" srcOrd="4" destOrd="0" presId="urn:microsoft.com/office/officeart/2005/8/layout/radial5"/>
    <dgm:cxn modelId="{14BCA2EB-967B-6243-969B-D1DA49627A51}" type="presParOf" srcId="{63B02595-30E3-1B48-AE88-407CC44CB551}" destId="{D1DD7C96-410B-B541-9EA5-72FDA985C5FD}" srcOrd="5" destOrd="0" presId="urn:microsoft.com/office/officeart/2005/8/layout/radial5"/>
    <dgm:cxn modelId="{77BFAED1-85EE-8B41-89E4-470D5DFFB624}" type="presParOf" srcId="{D1DD7C96-410B-B541-9EA5-72FDA985C5FD}" destId="{8D32D608-8BED-274B-9958-03BF98F0B78F}" srcOrd="0" destOrd="0" presId="urn:microsoft.com/office/officeart/2005/8/layout/radial5"/>
    <dgm:cxn modelId="{AFEF5ADE-B745-AA46-B04B-8E564AA0ED78}" type="presParOf" srcId="{63B02595-30E3-1B48-AE88-407CC44CB551}" destId="{031E8F7C-F2B8-704F-A7A9-175945ABF9AE}" srcOrd="6" destOrd="0" presId="urn:microsoft.com/office/officeart/2005/8/layout/radial5"/>
    <dgm:cxn modelId="{5228E9D1-0479-2446-9A1F-61334E7DEF9E}" type="presParOf" srcId="{63B02595-30E3-1B48-AE88-407CC44CB551}" destId="{1E13AFA9-2B7C-7147-952A-71DC5FF7CF48}" srcOrd="7" destOrd="0" presId="urn:microsoft.com/office/officeart/2005/8/layout/radial5"/>
    <dgm:cxn modelId="{B88E77FE-DBA9-964A-8B2C-34AE00FE4362}" type="presParOf" srcId="{1E13AFA9-2B7C-7147-952A-71DC5FF7CF48}" destId="{76FFE4CE-EA96-EA45-AA8C-AAD419AA9A91}" srcOrd="0" destOrd="0" presId="urn:microsoft.com/office/officeart/2005/8/layout/radial5"/>
    <dgm:cxn modelId="{E486E548-FD8F-DD41-AA86-594546D851D2}" type="presParOf" srcId="{63B02595-30E3-1B48-AE88-407CC44CB551}" destId="{BC3AEA53-3773-AC43-9B42-33EDFB3581FC}" srcOrd="8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0B88297-0B09-294A-B65F-1102EA39097E}" type="doc">
      <dgm:prSet loTypeId="urn:microsoft.com/office/officeart/2005/8/layout/radial5" loCatId="relationship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63B02595-30E3-1B48-AE88-407CC44CB551}" type="pres">
      <dgm:prSet presAssocID="{F0B88297-0B09-294A-B65F-1102EA39097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</dgm:ptLst>
  <dgm:cxnLst>
    <dgm:cxn modelId="{9C03DFF5-C840-174E-AA8D-72A1D92D2B62}" type="presOf" srcId="{F0B88297-0B09-294A-B65F-1102EA39097E}" destId="{63B02595-30E3-1B48-AE88-407CC44CB551}" srcOrd="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54C418-E8AB-3942-873E-713A586B6D1D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NL"/>
        </a:p>
      </dgm:t>
    </dgm:pt>
    <dgm:pt modelId="{2C3DD3DB-B229-2A43-A22A-F5A209AA10AD}">
      <dgm:prSet phldrT="[Tekst]" custT="1"/>
      <dgm:spPr>
        <a:solidFill>
          <a:srgbClr val="F2933D"/>
        </a:solidFill>
        <a:ln>
          <a:solidFill>
            <a:srgbClr val="972A87"/>
          </a:solidFill>
        </a:ln>
      </dgm:spPr>
      <dgm:t>
        <a:bodyPr lIns="108000" tIns="46800" rIns="108000" bIns="46800"/>
        <a:lstStyle/>
        <a:p>
          <a:r>
            <a:rPr lang="nl-NL" sz="2000" dirty="0" smtClean="0">
              <a:solidFill>
                <a:srgbClr val="972A87"/>
              </a:solidFill>
            </a:rPr>
            <a:t>PROFESSIONELE KWALITEIT</a:t>
          </a:r>
          <a:endParaRPr lang="nl-NL" sz="2000" dirty="0">
            <a:solidFill>
              <a:srgbClr val="972A87"/>
            </a:solidFill>
          </a:endParaRPr>
        </a:p>
      </dgm:t>
    </dgm:pt>
    <dgm:pt modelId="{09267028-8005-6149-897A-2689CEA35E9E}" type="parTrans" cxnId="{F4021525-CBC6-5141-BA1A-52CE81CDB66D}">
      <dgm:prSet/>
      <dgm:spPr/>
      <dgm:t>
        <a:bodyPr/>
        <a:lstStyle/>
        <a:p>
          <a:endParaRPr lang="nl-NL"/>
        </a:p>
      </dgm:t>
    </dgm:pt>
    <dgm:pt modelId="{DBF4B43F-0868-134F-9A8D-261A9A4B790B}" type="sibTrans" cxnId="{F4021525-CBC6-5141-BA1A-52CE81CDB66D}">
      <dgm:prSet/>
      <dgm:spPr/>
      <dgm:t>
        <a:bodyPr/>
        <a:lstStyle/>
        <a:p>
          <a:endParaRPr lang="nl-NL"/>
        </a:p>
      </dgm:t>
    </dgm:pt>
    <dgm:pt modelId="{F8A6767C-9551-2840-ABB5-68242BAADBF3}">
      <dgm:prSet phldrT="[Tekst]" custT="1"/>
      <dgm:spPr>
        <a:solidFill>
          <a:srgbClr val="F2933D"/>
        </a:solidFill>
        <a:ln>
          <a:solidFill>
            <a:srgbClr val="972A87"/>
          </a:solidFill>
        </a:ln>
      </dgm:spPr>
      <dgm:t>
        <a:bodyPr lIns="108000" tIns="46800" rIns="108000" bIns="46800"/>
        <a:lstStyle/>
        <a:p>
          <a:r>
            <a:rPr lang="nl-BE" sz="2000" dirty="0" smtClean="0">
              <a:solidFill>
                <a:srgbClr val="972A87"/>
              </a:solidFill>
            </a:rPr>
            <a:t>Kernvisie op </a:t>
          </a:r>
        </a:p>
        <a:p>
          <a:r>
            <a:rPr lang="nl-BE" sz="2000" dirty="0" smtClean="0">
              <a:solidFill>
                <a:srgbClr val="972A87"/>
              </a:solidFill>
            </a:rPr>
            <a:t>problemen en</a:t>
          </a:r>
        </a:p>
        <a:p>
          <a:r>
            <a:rPr lang="nl-BE" sz="2000" dirty="0" smtClean="0">
              <a:solidFill>
                <a:srgbClr val="972A87"/>
              </a:solidFill>
            </a:rPr>
            <a:t>oplossingen</a:t>
          </a:r>
          <a:endParaRPr lang="nl-NL" sz="2000" dirty="0">
            <a:solidFill>
              <a:srgbClr val="972A87"/>
            </a:solidFill>
          </a:endParaRPr>
        </a:p>
      </dgm:t>
    </dgm:pt>
    <dgm:pt modelId="{BF3D0493-BABC-4546-9560-E16252F8E941}" type="parTrans" cxnId="{F17FB5B7-B604-124F-A0C4-35986C6B8125}">
      <dgm:prSet/>
      <dgm:spPr>
        <a:solidFill>
          <a:srgbClr val="F2933D"/>
        </a:solidFill>
        <a:ln>
          <a:solidFill>
            <a:srgbClr val="972A87"/>
          </a:solidFill>
        </a:ln>
      </dgm:spPr>
      <dgm:t>
        <a:bodyPr lIns="108000" tIns="46800" rIns="108000" bIns="46800"/>
        <a:lstStyle/>
        <a:p>
          <a:endParaRPr lang="nl-NL" dirty="0"/>
        </a:p>
      </dgm:t>
    </dgm:pt>
    <dgm:pt modelId="{864DC3A7-15A4-4241-B31C-55F2D7D2DD63}" type="sibTrans" cxnId="{F17FB5B7-B604-124F-A0C4-35986C6B8125}">
      <dgm:prSet/>
      <dgm:spPr/>
      <dgm:t>
        <a:bodyPr/>
        <a:lstStyle/>
        <a:p>
          <a:endParaRPr lang="nl-NL"/>
        </a:p>
      </dgm:t>
    </dgm:pt>
    <dgm:pt modelId="{47A1F1F7-3419-3449-90EE-FB464C599F39}">
      <dgm:prSet phldrT="[Tekst]" custT="1"/>
      <dgm:spPr>
        <a:solidFill>
          <a:srgbClr val="F2933D"/>
        </a:solidFill>
        <a:ln>
          <a:solidFill>
            <a:srgbClr val="972A87"/>
          </a:solidFill>
        </a:ln>
      </dgm:spPr>
      <dgm:t>
        <a:bodyPr lIns="108000" tIns="46800" rIns="108000" bIns="46800"/>
        <a:lstStyle/>
        <a:p>
          <a:r>
            <a:rPr lang="nl-NL" sz="2000" dirty="0" smtClean="0">
              <a:solidFill>
                <a:srgbClr val="972A87"/>
              </a:solidFill>
            </a:rPr>
            <a:t>Toegankelijke methoden en instrumenten</a:t>
          </a:r>
          <a:endParaRPr lang="nl-NL" sz="2000" dirty="0">
            <a:solidFill>
              <a:srgbClr val="972A87"/>
            </a:solidFill>
          </a:endParaRPr>
        </a:p>
      </dgm:t>
    </dgm:pt>
    <dgm:pt modelId="{87AA8192-E621-6A42-9022-6EE2AFF6B068}" type="parTrans" cxnId="{4FF6C455-57B6-1B4A-A2DE-FE9232C8B9B0}">
      <dgm:prSet/>
      <dgm:spPr>
        <a:solidFill>
          <a:srgbClr val="F2933D"/>
        </a:solidFill>
        <a:ln>
          <a:solidFill>
            <a:srgbClr val="972A87"/>
          </a:solidFill>
        </a:ln>
      </dgm:spPr>
      <dgm:t>
        <a:bodyPr lIns="108000" tIns="46800" rIns="108000" bIns="46800"/>
        <a:lstStyle/>
        <a:p>
          <a:endParaRPr lang="nl-NL"/>
        </a:p>
      </dgm:t>
    </dgm:pt>
    <dgm:pt modelId="{602F385F-7DD9-614A-8A5F-4B97A3402432}" type="sibTrans" cxnId="{4FF6C455-57B6-1B4A-A2DE-FE9232C8B9B0}">
      <dgm:prSet/>
      <dgm:spPr/>
      <dgm:t>
        <a:bodyPr/>
        <a:lstStyle/>
        <a:p>
          <a:endParaRPr lang="nl-NL"/>
        </a:p>
      </dgm:t>
    </dgm:pt>
    <dgm:pt modelId="{A38ADE05-10A0-B945-83C5-9EFAC6C7EFEA}">
      <dgm:prSet phldrT="[Tekst]" custT="1"/>
      <dgm:spPr>
        <a:solidFill>
          <a:srgbClr val="F2933D"/>
        </a:solidFill>
        <a:ln>
          <a:solidFill>
            <a:srgbClr val="972A87"/>
          </a:solidFill>
        </a:ln>
      </dgm:spPr>
      <dgm:t>
        <a:bodyPr lIns="108000" tIns="46800" rIns="108000" bIns="46800"/>
        <a:lstStyle/>
        <a:p>
          <a:r>
            <a:rPr lang="nl-NL" sz="2000" dirty="0" smtClean="0">
              <a:solidFill>
                <a:srgbClr val="972A87"/>
              </a:solidFill>
            </a:rPr>
            <a:t>Klantgerichte producten en diensten</a:t>
          </a:r>
          <a:endParaRPr lang="nl-NL" sz="2000" dirty="0">
            <a:solidFill>
              <a:srgbClr val="972A87"/>
            </a:solidFill>
          </a:endParaRPr>
        </a:p>
      </dgm:t>
    </dgm:pt>
    <dgm:pt modelId="{ED2BD157-CC30-D742-8FBC-670C2D083CA4}" type="parTrans" cxnId="{2FFD8F34-D0D1-6C44-891D-AF3F8A6FB050}">
      <dgm:prSet/>
      <dgm:spPr>
        <a:solidFill>
          <a:srgbClr val="F2933D"/>
        </a:solidFill>
        <a:ln>
          <a:solidFill>
            <a:srgbClr val="972A87"/>
          </a:solidFill>
        </a:ln>
      </dgm:spPr>
      <dgm:t>
        <a:bodyPr/>
        <a:lstStyle/>
        <a:p>
          <a:endParaRPr lang="nl-NL"/>
        </a:p>
      </dgm:t>
    </dgm:pt>
    <dgm:pt modelId="{2FB4F28F-0DE4-F84B-BE90-10D1865C3B70}" type="sibTrans" cxnId="{2FFD8F34-D0D1-6C44-891D-AF3F8A6FB050}">
      <dgm:prSet/>
      <dgm:spPr/>
      <dgm:t>
        <a:bodyPr/>
        <a:lstStyle/>
        <a:p>
          <a:endParaRPr lang="nl-NL"/>
        </a:p>
      </dgm:t>
    </dgm:pt>
    <dgm:pt modelId="{5C8CDA92-AF79-F24F-98F5-7D4A58B77968}">
      <dgm:prSet phldrT="[Tekst]" custT="1"/>
      <dgm:spPr>
        <a:solidFill>
          <a:srgbClr val="F2933D"/>
        </a:solidFill>
        <a:ln>
          <a:solidFill>
            <a:srgbClr val="972A87"/>
          </a:solidFill>
        </a:ln>
      </dgm:spPr>
      <dgm:t>
        <a:bodyPr lIns="108000" tIns="46800" rIns="108000" bIns="46800"/>
        <a:lstStyle/>
        <a:p>
          <a:r>
            <a:rPr lang="nl-NL" sz="2000" dirty="0" smtClean="0">
              <a:solidFill>
                <a:srgbClr val="972A87"/>
              </a:solidFill>
            </a:rPr>
            <a:t>Vereiste rollen en vaardigheden</a:t>
          </a:r>
          <a:endParaRPr lang="nl-NL" sz="2000" dirty="0">
            <a:solidFill>
              <a:srgbClr val="972A87"/>
            </a:solidFill>
          </a:endParaRPr>
        </a:p>
      </dgm:t>
    </dgm:pt>
    <dgm:pt modelId="{1B18A7EA-0473-5849-AD03-0A8DD10FB0AD}" type="parTrans" cxnId="{7A33E674-D8E5-FF4F-9A76-0E878AD1F095}">
      <dgm:prSet/>
      <dgm:spPr>
        <a:solidFill>
          <a:srgbClr val="F2933D"/>
        </a:solidFill>
        <a:ln>
          <a:solidFill>
            <a:srgbClr val="972A87"/>
          </a:solidFill>
        </a:ln>
      </dgm:spPr>
      <dgm:t>
        <a:bodyPr lIns="108000" tIns="46800" rIns="108000" bIns="46800"/>
        <a:lstStyle/>
        <a:p>
          <a:endParaRPr lang="nl-NL"/>
        </a:p>
      </dgm:t>
    </dgm:pt>
    <dgm:pt modelId="{2AB1B1AB-BB16-604F-897F-47CF4F7298A8}" type="sibTrans" cxnId="{7A33E674-D8E5-FF4F-9A76-0E878AD1F095}">
      <dgm:prSet/>
      <dgm:spPr/>
      <dgm:t>
        <a:bodyPr/>
        <a:lstStyle/>
        <a:p>
          <a:endParaRPr lang="nl-NL"/>
        </a:p>
      </dgm:t>
    </dgm:pt>
    <dgm:pt modelId="{9400566A-FD10-9144-B12C-2523873ECB56}" type="pres">
      <dgm:prSet presAssocID="{FC54C418-E8AB-3942-873E-713A586B6D1D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86252F92-F1DF-4D4F-BBAB-11FDFEA3B2B2}" type="pres">
      <dgm:prSet presAssocID="{2C3DD3DB-B229-2A43-A22A-F5A209AA10AD}" presName="centerShape" presStyleLbl="node0" presStyleIdx="0" presStyleCnt="1" custScaleX="165891" custLinFactNeighborX="0"/>
      <dgm:spPr>
        <a:prstGeom prst="rect">
          <a:avLst/>
        </a:prstGeom>
      </dgm:spPr>
      <dgm:t>
        <a:bodyPr/>
        <a:lstStyle/>
        <a:p>
          <a:endParaRPr lang="nl-NL"/>
        </a:p>
      </dgm:t>
    </dgm:pt>
    <dgm:pt modelId="{E23DF1A3-65C4-0D42-8BA8-63A128C13F62}" type="pres">
      <dgm:prSet presAssocID="{BF3D0493-BABC-4546-9560-E16252F8E941}" presName="parTrans" presStyleLbl="sibTrans2D1" presStyleIdx="0" presStyleCnt="4" custScaleX="179059"/>
      <dgm:spPr>
        <a:prstGeom prst="leftRightArrow">
          <a:avLst/>
        </a:prstGeom>
      </dgm:spPr>
      <dgm:t>
        <a:bodyPr/>
        <a:lstStyle/>
        <a:p>
          <a:endParaRPr lang="nl-NL"/>
        </a:p>
      </dgm:t>
    </dgm:pt>
    <dgm:pt modelId="{B4C61C6B-424C-7F45-9ECF-C24C5A115377}" type="pres">
      <dgm:prSet presAssocID="{BF3D0493-BABC-4546-9560-E16252F8E941}" presName="connectorText" presStyleLbl="sibTrans2D1" presStyleIdx="0" presStyleCnt="4"/>
      <dgm:spPr/>
      <dgm:t>
        <a:bodyPr/>
        <a:lstStyle/>
        <a:p>
          <a:endParaRPr lang="nl-NL"/>
        </a:p>
      </dgm:t>
    </dgm:pt>
    <dgm:pt modelId="{DB403D19-F601-5C4A-AE3F-2B40260ACFA7}" type="pres">
      <dgm:prSet presAssocID="{F8A6767C-9551-2840-ABB5-68242BAADBF3}" presName="node" presStyleLbl="node1" presStyleIdx="0" presStyleCnt="4" custScaleX="165891" custRadScaleRad="111152" custRadScaleInc="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nl-NL"/>
        </a:p>
      </dgm:t>
    </dgm:pt>
    <dgm:pt modelId="{9F877CDD-29BF-354A-8B3E-1BC03B972B97}" type="pres">
      <dgm:prSet presAssocID="{87AA8192-E621-6A42-9022-6EE2AFF6B068}" presName="parTrans" presStyleLbl="sibTrans2D1" presStyleIdx="1" presStyleCnt="4"/>
      <dgm:spPr>
        <a:prstGeom prst="leftRightArrow">
          <a:avLst/>
        </a:prstGeom>
      </dgm:spPr>
      <dgm:t>
        <a:bodyPr/>
        <a:lstStyle/>
        <a:p>
          <a:endParaRPr lang="nl-NL"/>
        </a:p>
      </dgm:t>
    </dgm:pt>
    <dgm:pt modelId="{80E753B8-CC14-A64A-862F-B915BDBD8148}" type="pres">
      <dgm:prSet presAssocID="{87AA8192-E621-6A42-9022-6EE2AFF6B068}" presName="connectorText" presStyleLbl="sibTrans2D1" presStyleIdx="1" presStyleCnt="4"/>
      <dgm:spPr/>
      <dgm:t>
        <a:bodyPr/>
        <a:lstStyle/>
        <a:p>
          <a:endParaRPr lang="nl-NL"/>
        </a:p>
      </dgm:t>
    </dgm:pt>
    <dgm:pt modelId="{8C89D664-9A3D-2B4E-8B5A-BCF8AE26EF59}" type="pres">
      <dgm:prSet presAssocID="{47A1F1F7-3419-3449-90EE-FB464C599F39}" presName="node" presStyleLbl="node1" presStyleIdx="1" presStyleCnt="4" custScaleX="165891" custRadScaleRad="187866" custRadScaleInc="-128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nl-NL"/>
        </a:p>
      </dgm:t>
    </dgm:pt>
    <dgm:pt modelId="{CE9FB04F-1F11-6C4A-A6CB-9B5FD050FBFB}" type="pres">
      <dgm:prSet presAssocID="{ED2BD157-CC30-D742-8FBC-670C2D083CA4}" presName="parTrans" presStyleLbl="sibTrans2D1" presStyleIdx="2" presStyleCnt="4" custScaleX="177391"/>
      <dgm:spPr>
        <a:prstGeom prst="leftRightArrow">
          <a:avLst/>
        </a:prstGeom>
      </dgm:spPr>
      <dgm:t>
        <a:bodyPr/>
        <a:lstStyle/>
        <a:p>
          <a:endParaRPr lang="nl-NL"/>
        </a:p>
      </dgm:t>
    </dgm:pt>
    <dgm:pt modelId="{209AF0BC-C7A6-DB47-81B5-1B63F467626D}" type="pres">
      <dgm:prSet presAssocID="{ED2BD157-CC30-D742-8FBC-670C2D083CA4}" presName="connectorText" presStyleLbl="sibTrans2D1" presStyleIdx="2" presStyleCnt="4"/>
      <dgm:spPr/>
      <dgm:t>
        <a:bodyPr/>
        <a:lstStyle/>
        <a:p>
          <a:endParaRPr lang="nl-NL"/>
        </a:p>
      </dgm:t>
    </dgm:pt>
    <dgm:pt modelId="{5C9CC09B-693C-B044-9923-5A1F93667534}" type="pres">
      <dgm:prSet presAssocID="{A38ADE05-10A0-B945-83C5-9EFAC6C7EFEA}" presName="node" presStyleLbl="node1" presStyleIdx="2" presStyleCnt="4" custScaleX="165891" custRadScaleRad="113308" custRadScaleInc="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nl-NL"/>
        </a:p>
      </dgm:t>
    </dgm:pt>
    <dgm:pt modelId="{6E632616-F4CF-A042-99E2-93740638F1DF}" type="pres">
      <dgm:prSet presAssocID="{1B18A7EA-0473-5849-AD03-0A8DD10FB0AD}" presName="parTrans" presStyleLbl="sibTrans2D1" presStyleIdx="3" presStyleCnt="4"/>
      <dgm:spPr>
        <a:prstGeom prst="leftRightArrow">
          <a:avLst/>
        </a:prstGeom>
      </dgm:spPr>
      <dgm:t>
        <a:bodyPr/>
        <a:lstStyle/>
        <a:p>
          <a:endParaRPr lang="nl-NL"/>
        </a:p>
      </dgm:t>
    </dgm:pt>
    <dgm:pt modelId="{EFDB26DA-4E48-EB47-A9FE-81CF5ECF0204}" type="pres">
      <dgm:prSet presAssocID="{1B18A7EA-0473-5849-AD03-0A8DD10FB0AD}" presName="connectorText" presStyleLbl="sibTrans2D1" presStyleIdx="3" presStyleCnt="4"/>
      <dgm:spPr/>
      <dgm:t>
        <a:bodyPr/>
        <a:lstStyle/>
        <a:p>
          <a:endParaRPr lang="nl-NL"/>
        </a:p>
      </dgm:t>
    </dgm:pt>
    <dgm:pt modelId="{F92F77CD-3374-E14F-B912-2BE673AD76AA}" type="pres">
      <dgm:prSet presAssocID="{5C8CDA92-AF79-F24F-98F5-7D4A58B77968}" presName="node" presStyleLbl="node1" presStyleIdx="3" presStyleCnt="4" custScaleX="165891" custRadScaleRad="187866" custRadScaleInc="0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nl-NL"/>
        </a:p>
      </dgm:t>
    </dgm:pt>
  </dgm:ptLst>
  <dgm:cxnLst>
    <dgm:cxn modelId="{7E168B0C-4DD7-5546-8D27-DF87D496E3DC}" type="presOf" srcId="{47A1F1F7-3419-3449-90EE-FB464C599F39}" destId="{8C89D664-9A3D-2B4E-8B5A-BCF8AE26EF59}" srcOrd="0" destOrd="0" presId="urn:microsoft.com/office/officeart/2005/8/layout/radial5"/>
    <dgm:cxn modelId="{3B08A652-C46D-D845-9AA5-F97EE6968376}" type="presOf" srcId="{A38ADE05-10A0-B945-83C5-9EFAC6C7EFEA}" destId="{5C9CC09B-693C-B044-9923-5A1F93667534}" srcOrd="0" destOrd="0" presId="urn:microsoft.com/office/officeart/2005/8/layout/radial5"/>
    <dgm:cxn modelId="{525F42AE-0610-BF49-8AE6-6C17E509855B}" type="presOf" srcId="{ED2BD157-CC30-D742-8FBC-670C2D083CA4}" destId="{CE9FB04F-1F11-6C4A-A6CB-9B5FD050FBFB}" srcOrd="0" destOrd="0" presId="urn:microsoft.com/office/officeart/2005/8/layout/radial5"/>
    <dgm:cxn modelId="{49834AF8-3A46-A447-8279-DED2542D3F30}" type="presOf" srcId="{F8A6767C-9551-2840-ABB5-68242BAADBF3}" destId="{DB403D19-F601-5C4A-AE3F-2B40260ACFA7}" srcOrd="0" destOrd="0" presId="urn:microsoft.com/office/officeart/2005/8/layout/radial5"/>
    <dgm:cxn modelId="{F4021525-CBC6-5141-BA1A-52CE81CDB66D}" srcId="{FC54C418-E8AB-3942-873E-713A586B6D1D}" destId="{2C3DD3DB-B229-2A43-A22A-F5A209AA10AD}" srcOrd="0" destOrd="0" parTransId="{09267028-8005-6149-897A-2689CEA35E9E}" sibTransId="{DBF4B43F-0868-134F-9A8D-261A9A4B790B}"/>
    <dgm:cxn modelId="{FE44DF9B-9402-D443-9792-343BA53A2905}" type="presOf" srcId="{5C8CDA92-AF79-F24F-98F5-7D4A58B77968}" destId="{F92F77CD-3374-E14F-B912-2BE673AD76AA}" srcOrd="0" destOrd="0" presId="urn:microsoft.com/office/officeart/2005/8/layout/radial5"/>
    <dgm:cxn modelId="{F73CCF00-AE21-5F40-8F44-EBCE9A2F3BDF}" type="presOf" srcId="{87AA8192-E621-6A42-9022-6EE2AFF6B068}" destId="{9F877CDD-29BF-354A-8B3E-1BC03B972B97}" srcOrd="0" destOrd="0" presId="urn:microsoft.com/office/officeart/2005/8/layout/radial5"/>
    <dgm:cxn modelId="{53FD1CF6-B0C0-1A43-A70C-3D4AD16F0061}" type="presOf" srcId="{BF3D0493-BABC-4546-9560-E16252F8E941}" destId="{B4C61C6B-424C-7F45-9ECF-C24C5A115377}" srcOrd="1" destOrd="0" presId="urn:microsoft.com/office/officeart/2005/8/layout/radial5"/>
    <dgm:cxn modelId="{F17FB5B7-B604-124F-A0C4-35986C6B8125}" srcId="{2C3DD3DB-B229-2A43-A22A-F5A209AA10AD}" destId="{F8A6767C-9551-2840-ABB5-68242BAADBF3}" srcOrd="0" destOrd="0" parTransId="{BF3D0493-BABC-4546-9560-E16252F8E941}" sibTransId="{864DC3A7-15A4-4241-B31C-55F2D7D2DD63}"/>
    <dgm:cxn modelId="{2FFD8F34-D0D1-6C44-891D-AF3F8A6FB050}" srcId="{2C3DD3DB-B229-2A43-A22A-F5A209AA10AD}" destId="{A38ADE05-10A0-B945-83C5-9EFAC6C7EFEA}" srcOrd="2" destOrd="0" parTransId="{ED2BD157-CC30-D742-8FBC-670C2D083CA4}" sibTransId="{2FB4F28F-0DE4-F84B-BE90-10D1865C3B70}"/>
    <dgm:cxn modelId="{16A14848-0E6A-6B4B-9D80-991CF8A62284}" type="presOf" srcId="{1B18A7EA-0473-5849-AD03-0A8DD10FB0AD}" destId="{6E632616-F4CF-A042-99E2-93740638F1DF}" srcOrd="0" destOrd="0" presId="urn:microsoft.com/office/officeart/2005/8/layout/radial5"/>
    <dgm:cxn modelId="{6E0D082B-4CD9-1F45-94A1-68CDC70A123E}" type="presOf" srcId="{2C3DD3DB-B229-2A43-A22A-F5A209AA10AD}" destId="{86252F92-F1DF-4D4F-BBAB-11FDFEA3B2B2}" srcOrd="0" destOrd="0" presId="urn:microsoft.com/office/officeart/2005/8/layout/radial5"/>
    <dgm:cxn modelId="{D4A944FB-1B56-DB47-A52C-0C0FAC7E1561}" type="presOf" srcId="{87AA8192-E621-6A42-9022-6EE2AFF6B068}" destId="{80E753B8-CC14-A64A-862F-B915BDBD8148}" srcOrd="1" destOrd="0" presId="urn:microsoft.com/office/officeart/2005/8/layout/radial5"/>
    <dgm:cxn modelId="{17BC5496-A568-C140-ABDD-326B108FF89E}" type="presOf" srcId="{BF3D0493-BABC-4546-9560-E16252F8E941}" destId="{E23DF1A3-65C4-0D42-8BA8-63A128C13F62}" srcOrd="0" destOrd="0" presId="urn:microsoft.com/office/officeart/2005/8/layout/radial5"/>
    <dgm:cxn modelId="{4FF6C455-57B6-1B4A-A2DE-FE9232C8B9B0}" srcId="{2C3DD3DB-B229-2A43-A22A-F5A209AA10AD}" destId="{47A1F1F7-3419-3449-90EE-FB464C599F39}" srcOrd="1" destOrd="0" parTransId="{87AA8192-E621-6A42-9022-6EE2AFF6B068}" sibTransId="{602F385F-7DD9-614A-8A5F-4B97A3402432}"/>
    <dgm:cxn modelId="{C7555AC7-80CF-5D45-BF49-CE5E06FFF4E4}" type="presOf" srcId="{1B18A7EA-0473-5849-AD03-0A8DD10FB0AD}" destId="{EFDB26DA-4E48-EB47-A9FE-81CF5ECF0204}" srcOrd="1" destOrd="0" presId="urn:microsoft.com/office/officeart/2005/8/layout/radial5"/>
    <dgm:cxn modelId="{79355995-9531-E846-9F81-8826C8225C63}" type="presOf" srcId="{FC54C418-E8AB-3942-873E-713A586B6D1D}" destId="{9400566A-FD10-9144-B12C-2523873ECB56}" srcOrd="0" destOrd="0" presId="urn:microsoft.com/office/officeart/2005/8/layout/radial5"/>
    <dgm:cxn modelId="{906F7378-8CE2-284C-BF19-2559422ADB3E}" type="presOf" srcId="{ED2BD157-CC30-D742-8FBC-670C2D083CA4}" destId="{209AF0BC-C7A6-DB47-81B5-1B63F467626D}" srcOrd="1" destOrd="0" presId="urn:microsoft.com/office/officeart/2005/8/layout/radial5"/>
    <dgm:cxn modelId="{7A33E674-D8E5-FF4F-9A76-0E878AD1F095}" srcId="{2C3DD3DB-B229-2A43-A22A-F5A209AA10AD}" destId="{5C8CDA92-AF79-F24F-98F5-7D4A58B77968}" srcOrd="3" destOrd="0" parTransId="{1B18A7EA-0473-5849-AD03-0A8DD10FB0AD}" sibTransId="{2AB1B1AB-BB16-604F-897F-47CF4F7298A8}"/>
    <dgm:cxn modelId="{7CE83C6A-3446-0A4C-AF4B-013AEAE4FF62}" type="presParOf" srcId="{9400566A-FD10-9144-B12C-2523873ECB56}" destId="{86252F92-F1DF-4D4F-BBAB-11FDFEA3B2B2}" srcOrd="0" destOrd="0" presId="urn:microsoft.com/office/officeart/2005/8/layout/radial5"/>
    <dgm:cxn modelId="{E3D059BF-861C-FB48-9CB7-09451E94A2F0}" type="presParOf" srcId="{9400566A-FD10-9144-B12C-2523873ECB56}" destId="{E23DF1A3-65C4-0D42-8BA8-63A128C13F62}" srcOrd="1" destOrd="0" presId="urn:microsoft.com/office/officeart/2005/8/layout/radial5"/>
    <dgm:cxn modelId="{16E70684-485D-2549-89DF-DF320F5C48CE}" type="presParOf" srcId="{E23DF1A3-65C4-0D42-8BA8-63A128C13F62}" destId="{B4C61C6B-424C-7F45-9ECF-C24C5A115377}" srcOrd="0" destOrd="0" presId="urn:microsoft.com/office/officeart/2005/8/layout/radial5"/>
    <dgm:cxn modelId="{955B4C0F-7AAA-2642-A71F-5ADE864EC196}" type="presParOf" srcId="{9400566A-FD10-9144-B12C-2523873ECB56}" destId="{DB403D19-F601-5C4A-AE3F-2B40260ACFA7}" srcOrd="2" destOrd="0" presId="urn:microsoft.com/office/officeart/2005/8/layout/radial5"/>
    <dgm:cxn modelId="{D93119EC-6D1E-1A4F-8092-F5679D3E8CD2}" type="presParOf" srcId="{9400566A-FD10-9144-B12C-2523873ECB56}" destId="{9F877CDD-29BF-354A-8B3E-1BC03B972B97}" srcOrd="3" destOrd="0" presId="urn:microsoft.com/office/officeart/2005/8/layout/radial5"/>
    <dgm:cxn modelId="{A14933EF-FF79-AA40-8613-86267BC40B15}" type="presParOf" srcId="{9F877CDD-29BF-354A-8B3E-1BC03B972B97}" destId="{80E753B8-CC14-A64A-862F-B915BDBD8148}" srcOrd="0" destOrd="0" presId="urn:microsoft.com/office/officeart/2005/8/layout/radial5"/>
    <dgm:cxn modelId="{87AA0DF3-2145-1D4B-B5DE-FD931E727350}" type="presParOf" srcId="{9400566A-FD10-9144-B12C-2523873ECB56}" destId="{8C89D664-9A3D-2B4E-8B5A-BCF8AE26EF59}" srcOrd="4" destOrd="0" presId="urn:microsoft.com/office/officeart/2005/8/layout/radial5"/>
    <dgm:cxn modelId="{F72D6335-1803-DE43-BD6D-3CEFFC8B4353}" type="presParOf" srcId="{9400566A-FD10-9144-B12C-2523873ECB56}" destId="{CE9FB04F-1F11-6C4A-A6CB-9B5FD050FBFB}" srcOrd="5" destOrd="0" presId="urn:microsoft.com/office/officeart/2005/8/layout/radial5"/>
    <dgm:cxn modelId="{62DC1246-9773-1947-827E-6E55B1474736}" type="presParOf" srcId="{CE9FB04F-1F11-6C4A-A6CB-9B5FD050FBFB}" destId="{209AF0BC-C7A6-DB47-81B5-1B63F467626D}" srcOrd="0" destOrd="0" presId="urn:microsoft.com/office/officeart/2005/8/layout/radial5"/>
    <dgm:cxn modelId="{C583F287-D730-CF4E-AF04-DEA6A70A02D3}" type="presParOf" srcId="{9400566A-FD10-9144-B12C-2523873ECB56}" destId="{5C9CC09B-693C-B044-9923-5A1F93667534}" srcOrd="6" destOrd="0" presId="urn:microsoft.com/office/officeart/2005/8/layout/radial5"/>
    <dgm:cxn modelId="{C344DC29-9407-0446-B6F1-268AF8E05243}" type="presParOf" srcId="{9400566A-FD10-9144-B12C-2523873ECB56}" destId="{6E632616-F4CF-A042-99E2-93740638F1DF}" srcOrd="7" destOrd="0" presId="urn:microsoft.com/office/officeart/2005/8/layout/radial5"/>
    <dgm:cxn modelId="{C8CC979A-39C0-C842-A1D5-9F8A322521AD}" type="presParOf" srcId="{6E632616-F4CF-A042-99E2-93740638F1DF}" destId="{EFDB26DA-4E48-EB47-A9FE-81CF5ECF0204}" srcOrd="0" destOrd="0" presId="urn:microsoft.com/office/officeart/2005/8/layout/radial5"/>
    <dgm:cxn modelId="{8399A0E2-9FC3-4B47-86E5-533ECC9211B3}" type="presParOf" srcId="{9400566A-FD10-9144-B12C-2523873ECB56}" destId="{F92F77CD-3374-E14F-B912-2BE673AD76AA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8BB48E8-FBA4-4647-8FCF-C2F3514FBE66}" type="doc">
      <dgm:prSet loTypeId="urn:microsoft.com/office/officeart/2005/8/layout/cycle1" loCatId="cycle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nl-NL"/>
        </a:p>
      </dgm:t>
    </dgm:pt>
    <dgm:pt modelId="{42C90210-F54D-B249-AE7F-2B650490B8C0}">
      <dgm:prSet phldrT="[Tekst]"/>
      <dgm:spPr/>
      <dgm:t>
        <a:bodyPr/>
        <a:lstStyle/>
        <a:p>
          <a:r>
            <a:rPr lang="nl-NL" dirty="0" smtClean="0"/>
            <a:t>Gegevens verzamelen</a:t>
          </a:r>
          <a:endParaRPr lang="nl-NL" dirty="0"/>
        </a:p>
      </dgm:t>
    </dgm:pt>
    <dgm:pt modelId="{705EE45A-6C51-4F42-B61D-8038CA07F871}" type="parTrans" cxnId="{02CF7754-9ACD-0E42-A9BF-986CAEC8CFB2}">
      <dgm:prSet/>
      <dgm:spPr/>
      <dgm:t>
        <a:bodyPr/>
        <a:lstStyle/>
        <a:p>
          <a:endParaRPr lang="nl-NL"/>
        </a:p>
      </dgm:t>
    </dgm:pt>
    <dgm:pt modelId="{80B769D3-C358-2E40-818F-F642CDF28FB2}" type="sibTrans" cxnId="{02CF7754-9ACD-0E42-A9BF-986CAEC8CFB2}">
      <dgm:prSet/>
      <dgm:spPr/>
      <dgm:t>
        <a:bodyPr/>
        <a:lstStyle/>
        <a:p>
          <a:endParaRPr lang="nl-NL"/>
        </a:p>
      </dgm:t>
    </dgm:pt>
    <dgm:pt modelId="{8609FE9B-F516-034E-B676-FDCA5300E58D}">
      <dgm:prSet phldrT="[Tekst]"/>
      <dgm:spPr/>
      <dgm:t>
        <a:bodyPr/>
        <a:lstStyle/>
        <a:p>
          <a:r>
            <a:rPr lang="nl-NL" dirty="0" smtClean="0"/>
            <a:t>Diagnose</a:t>
          </a:r>
        </a:p>
        <a:p>
          <a:r>
            <a:rPr lang="nl-NL" dirty="0" smtClean="0"/>
            <a:t>stellen</a:t>
          </a:r>
          <a:endParaRPr lang="nl-NL" dirty="0"/>
        </a:p>
      </dgm:t>
    </dgm:pt>
    <dgm:pt modelId="{6A157D90-EBFC-704D-B94B-F26943A7B93F}" type="parTrans" cxnId="{0F326A50-E324-0C4D-AEA1-8762EA2017AA}">
      <dgm:prSet/>
      <dgm:spPr/>
      <dgm:t>
        <a:bodyPr/>
        <a:lstStyle/>
        <a:p>
          <a:endParaRPr lang="nl-NL"/>
        </a:p>
      </dgm:t>
    </dgm:pt>
    <dgm:pt modelId="{CE154FB0-807E-C84B-B1F7-8C0B03BAD84D}" type="sibTrans" cxnId="{0F326A50-E324-0C4D-AEA1-8762EA2017AA}">
      <dgm:prSet/>
      <dgm:spPr/>
      <dgm:t>
        <a:bodyPr/>
        <a:lstStyle/>
        <a:p>
          <a:endParaRPr lang="nl-NL"/>
        </a:p>
      </dgm:t>
    </dgm:pt>
    <dgm:pt modelId="{F2826BCC-49EA-274C-85C1-037199DAE748}">
      <dgm:prSet phldrT="[Tekst]"/>
      <dgm:spPr/>
      <dgm:t>
        <a:bodyPr/>
        <a:lstStyle/>
        <a:p>
          <a:r>
            <a:rPr lang="nl-NL" dirty="0" smtClean="0"/>
            <a:t>Conclusies trekken</a:t>
          </a:r>
          <a:endParaRPr lang="nl-NL" dirty="0"/>
        </a:p>
      </dgm:t>
    </dgm:pt>
    <dgm:pt modelId="{4270051B-82E7-1449-94A8-2436DEA9CA0D}" type="parTrans" cxnId="{497BB4B8-A55D-5147-8A55-3FB2822E4549}">
      <dgm:prSet/>
      <dgm:spPr/>
      <dgm:t>
        <a:bodyPr/>
        <a:lstStyle/>
        <a:p>
          <a:endParaRPr lang="nl-NL"/>
        </a:p>
      </dgm:t>
    </dgm:pt>
    <dgm:pt modelId="{2A2C1339-B905-1C4F-A298-527D6D6E84C0}" type="sibTrans" cxnId="{497BB4B8-A55D-5147-8A55-3FB2822E4549}">
      <dgm:prSet/>
      <dgm:spPr/>
      <dgm:t>
        <a:bodyPr/>
        <a:lstStyle/>
        <a:p>
          <a:endParaRPr lang="nl-NL"/>
        </a:p>
      </dgm:t>
    </dgm:pt>
    <dgm:pt modelId="{0275DC1E-4937-5A40-8376-4633B09670E3}">
      <dgm:prSet phldrT="[Tekst]"/>
      <dgm:spPr/>
      <dgm:t>
        <a:bodyPr/>
        <a:lstStyle/>
        <a:p>
          <a:r>
            <a:rPr lang="nl-NL" dirty="0" smtClean="0"/>
            <a:t>Acties ontwerpen</a:t>
          </a:r>
          <a:endParaRPr lang="nl-NL" dirty="0"/>
        </a:p>
      </dgm:t>
    </dgm:pt>
    <dgm:pt modelId="{050E4006-9BD4-664B-9ABB-AF7FEA3032BD}" type="parTrans" cxnId="{3A676023-0623-704D-BD3F-5BDB27AE4A63}">
      <dgm:prSet/>
      <dgm:spPr/>
      <dgm:t>
        <a:bodyPr/>
        <a:lstStyle/>
        <a:p>
          <a:endParaRPr lang="nl-NL"/>
        </a:p>
      </dgm:t>
    </dgm:pt>
    <dgm:pt modelId="{52D22400-CF9E-4D4A-ABFE-CA688B4A2325}" type="sibTrans" cxnId="{3A676023-0623-704D-BD3F-5BDB27AE4A63}">
      <dgm:prSet/>
      <dgm:spPr/>
      <dgm:t>
        <a:bodyPr/>
        <a:lstStyle/>
        <a:p>
          <a:endParaRPr lang="nl-NL"/>
        </a:p>
      </dgm:t>
    </dgm:pt>
    <dgm:pt modelId="{77D120EA-7FA0-9944-8C2F-86522896E3C9}" type="pres">
      <dgm:prSet presAssocID="{A8BB48E8-FBA4-4647-8FCF-C2F3514FBE66}" presName="cycle" presStyleCnt="0">
        <dgm:presLayoutVars>
          <dgm:dir/>
          <dgm:resizeHandles val="exact"/>
        </dgm:presLayoutVars>
      </dgm:prSet>
      <dgm:spPr/>
    </dgm:pt>
    <dgm:pt modelId="{210E0B7C-A009-5049-B2D0-B3097638865E}" type="pres">
      <dgm:prSet presAssocID="{42C90210-F54D-B249-AE7F-2B650490B8C0}" presName="dummy" presStyleCnt="0"/>
      <dgm:spPr/>
    </dgm:pt>
    <dgm:pt modelId="{56BBFB46-8474-3E41-9F7F-BA64911A5B70}" type="pres">
      <dgm:prSet presAssocID="{42C90210-F54D-B249-AE7F-2B650490B8C0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1A0733F-9332-824B-8763-98EFE86DF73C}" type="pres">
      <dgm:prSet presAssocID="{80B769D3-C358-2E40-818F-F642CDF28FB2}" presName="sibTrans" presStyleLbl="node1" presStyleIdx="0" presStyleCnt="4"/>
      <dgm:spPr/>
    </dgm:pt>
    <dgm:pt modelId="{5973D986-BF82-C346-87FF-E14235A81F47}" type="pres">
      <dgm:prSet presAssocID="{8609FE9B-F516-034E-B676-FDCA5300E58D}" presName="dummy" presStyleCnt="0"/>
      <dgm:spPr/>
    </dgm:pt>
    <dgm:pt modelId="{3789023D-5FBA-9747-8E4D-35AC7583AB9E}" type="pres">
      <dgm:prSet presAssocID="{8609FE9B-F516-034E-B676-FDCA5300E58D}" presName="node" presStyleLbl="revTx" presStyleIdx="1" presStyleCnt="4">
        <dgm:presLayoutVars>
          <dgm:bulletEnabled val="1"/>
        </dgm:presLayoutVars>
      </dgm:prSet>
      <dgm:spPr/>
    </dgm:pt>
    <dgm:pt modelId="{5A488D7D-451E-654C-9FF4-F6DD4FB148B9}" type="pres">
      <dgm:prSet presAssocID="{CE154FB0-807E-C84B-B1F7-8C0B03BAD84D}" presName="sibTrans" presStyleLbl="node1" presStyleIdx="1" presStyleCnt="4"/>
      <dgm:spPr/>
    </dgm:pt>
    <dgm:pt modelId="{66D07BCA-F758-9B4D-A391-CC3125270AB7}" type="pres">
      <dgm:prSet presAssocID="{F2826BCC-49EA-274C-85C1-037199DAE748}" presName="dummy" presStyleCnt="0"/>
      <dgm:spPr/>
    </dgm:pt>
    <dgm:pt modelId="{6D037A31-DFF6-A840-97EC-C5ACF5AFED01}" type="pres">
      <dgm:prSet presAssocID="{F2826BCC-49EA-274C-85C1-037199DAE748}" presName="node" presStyleLbl="revTx" presStyleIdx="2" presStyleCnt="4">
        <dgm:presLayoutVars>
          <dgm:bulletEnabled val="1"/>
        </dgm:presLayoutVars>
      </dgm:prSet>
      <dgm:spPr/>
    </dgm:pt>
    <dgm:pt modelId="{ECA0AADE-A519-B449-B821-CCF2BAD64031}" type="pres">
      <dgm:prSet presAssocID="{2A2C1339-B905-1C4F-A298-527D6D6E84C0}" presName="sibTrans" presStyleLbl="node1" presStyleIdx="2" presStyleCnt="4"/>
      <dgm:spPr/>
    </dgm:pt>
    <dgm:pt modelId="{D080ACA8-44B0-9942-B116-CEAC288534FC}" type="pres">
      <dgm:prSet presAssocID="{0275DC1E-4937-5A40-8376-4633B09670E3}" presName="dummy" presStyleCnt="0"/>
      <dgm:spPr/>
    </dgm:pt>
    <dgm:pt modelId="{CBBEF556-E4C8-0243-88E6-A044B51D2140}" type="pres">
      <dgm:prSet presAssocID="{0275DC1E-4937-5A40-8376-4633B09670E3}" presName="node" presStyleLbl="revTx" presStyleIdx="3" presStyleCnt="4">
        <dgm:presLayoutVars>
          <dgm:bulletEnabled val="1"/>
        </dgm:presLayoutVars>
      </dgm:prSet>
      <dgm:spPr/>
    </dgm:pt>
    <dgm:pt modelId="{61133EF2-98E6-D244-8DF4-C2C3A5D3DA27}" type="pres">
      <dgm:prSet presAssocID="{52D22400-CF9E-4D4A-ABFE-CA688B4A2325}" presName="sibTrans" presStyleLbl="node1" presStyleIdx="3" presStyleCnt="4"/>
      <dgm:spPr/>
    </dgm:pt>
  </dgm:ptLst>
  <dgm:cxnLst>
    <dgm:cxn modelId="{670D0481-21D3-DA4E-AE61-C4B92958D5B3}" type="presOf" srcId="{2A2C1339-B905-1C4F-A298-527D6D6E84C0}" destId="{ECA0AADE-A519-B449-B821-CCF2BAD64031}" srcOrd="0" destOrd="0" presId="urn:microsoft.com/office/officeart/2005/8/layout/cycle1"/>
    <dgm:cxn modelId="{8FDD8488-27B7-7D40-B257-EBFF79ADCE0B}" type="presOf" srcId="{8609FE9B-F516-034E-B676-FDCA5300E58D}" destId="{3789023D-5FBA-9747-8E4D-35AC7583AB9E}" srcOrd="0" destOrd="0" presId="urn:microsoft.com/office/officeart/2005/8/layout/cycle1"/>
    <dgm:cxn modelId="{737F84EA-8A28-B04B-9B6A-C31DE6344A69}" type="presOf" srcId="{80B769D3-C358-2E40-818F-F642CDF28FB2}" destId="{F1A0733F-9332-824B-8763-98EFE86DF73C}" srcOrd="0" destOrd="0" presId="urn:microsoft.com/office/officeart/2005/8/layout/cycle1"/>
    <dgm:cxn modelId="{02CF7754-9ACD-0E42-A9BF-986CAEC8CFB2}" srcId="{A8BB48E8-FBA4-4647-8FCF-C2F3514FBE66}" destId="{42C90210-F54D-B249-AE7F-2B650490B8C0}" srcOrd="0" destOrd="0" parTransId="{705EE45A-6C51-4F42-B61D-8038CA07F871}" sibTransId="{80B769D3-C358-2E40-818F-F642CDF28FB2}"/>
    <dgm:cxn modelId="{CD54A3DC-42F2-BE42-AB12-A375C40B5E10}" type="presOf" srcId="{CE154FB0-807E-C84B-B1F7-8C0B03BAD84D}" destId="{5A488D7D-451E-654C-9FF4-F6DD4FB148B9}" srcOrd="0" destOrd="0" presId="urn:microsoft.com/office/officeart/2005/8/layout/cycle1"/>
    <dgm:cxn modelId="{56507335-87B4-F24E-9AE8-0E39AA470CCB}" type="presOf" srcId="{52D22400-CF9E-4D4A-ABFE-CA688B4A2325}" destId="{61133EF2-98E6-D244-8DF4-C2C3A5D3DA27}" srcOrd="0" destOrd="0" presId="urn:microsoft.com/office/officeart/2005/8/layout/cycle1"/>
    <dgm:cxn modelId="{B82369F4-DF18-744E-BD4A-7446382F8A5F}" type="presOf" srcId="{A8BB48E8-FBA4-4647-8FCF-C2F3514FBE66}" destId="{77D120EA-7FA0-9944-8C2F-86522896E3C9}" srcOrd="0" destOrd="0" presId="urn:microsoft.com/office/officeart/2005/8/layout/cycle1"/>
    <dgm:cxn modelId="{3A676023-0623-704D-BD3F-5BDB27AE4A63}" srcId="{A8BB48E8-FBA4-4647-8FCF-C2F3514FBE66}" destId="{0275DC1E-4937-5A40-8376-4633B09670E3}" srcOrd="3" destOrd="0" parTransId="{050E4006-9BD4-664B-9ABB-AF7FEA3032BD}" sibTransId="{52D22400-CF9E-4D4A-ABFE-CA688B4A2325}"/>
    <dgm:cxn modelId="{C74DFD84-5A5C-BB47-8F7A-B0B7EDF9DB70}" type="presOf" srcId="{0275DC1E-4937-5A40-8376-4633B09670E3}" destId="{CBBEF556-E4C8-0243-88E6-A044B51D2140}" srcOrd="0" destOrd="0" presId="urn:microsoft.com/office/officeart/2005/8/layout/cycle1"/>
    <dgm:cxn modelId="{497BB4B8-A55D-5147-8A55-3FB2822E4549}" srcId="{A8BB48E8-FBA4-4647-8FCF-C2F3514FBE66}" destId="{F2826BCC-49EA-274C-85C1-037199DAE748}" srcOrd="2" destOrd="0" parTransId="{4270051B-82E7-1449-94A8-2436DEA9CA0D}" sibTransId="{2A2C1339-B905-1C4F-A298-527D6D6E84C0}"/>
    <dgm:cxn modelId="{9B7A2F6F-36A6-B14D-B311-0CD93B4BE197}" type="presOf" srcId="{F2826BCC-49EA-274C-85C1-037199DAE748}" destId="{6D037A31-DFF6-A840-97EC-C5ACF5AFED01}" srcOrd="0" destOrd="0" presId="urn:microsoft.com/office/officeart/2005/8/layout/cycle1"/>
    <dgm:cxn modelId="{B458DAF6-1BB0-0342-AC8E-3B98FC25548F}" type="presOf" srcId="{42C90210-F54D-B249-AE7F-2B650490B8C0}" destId="{56BBFB46-8474-3E41-9F7F-BA64911A5B70}" srcOrd="0" destOrd="0" presId="urn:microsoft.com/office/officeart/2005/8/layout/cycle1"/>
    <dgm:cxn modelId="{0F326A50-E324-0C4D-AEA1-8762EA2017AA}" srcId="{A8BB48E8-FBA4-4647-8FCF-C2F3514FBE66}" destId="{8609FE9B-F516-034E-B676-FDCA5300E58D}" srcOrd="1" destOrd="0" parTransId="{6A157D90-EBFC-704D-B94B-F26943A7B93F}" sibTransId="{CE154FB0-807E-C84B-B1F7-8C0B03BAD84D}"/>
    <dgm:cxn modelId="{3D145DCF-DF49-FA44-87C0-0B9B16F604FE}" type="presParOf" srcId="{77D120EA-7FA0-9944-8C2F-86522896E3C9}" destId="{210E0B7C-A009-5049-B2D0-B3097638865E}" srcOrd="0" destOrd="0" presId="urn:microsoft.com/office/officeart/2005/8/layout/cycle1"/>
    <dgm:cxn modelId="{3CC3C673-BC1B-0C49-9D00-8DFD5DA71D33}" type="presParOf" srcId="{77D120EA-7FA0-9944-8C2F-86522896E3C9}" destId="{56BBFB46-8474-3E41-9F7F-BA64911A5B70}" srcOrd="1" destOrd="0" presId="urn:microsoft.com/office/officeart/2005/8/layout/cycle1"/>
    <dgm:cxn modelId="{89F6C6DD-2398-F74A-BD51-F779CC6EE27D}" type="presParOf" srcId="{77D120EA-7FA0-9944-8C2F-86522896E3C9}" destId="{F1A0733F-9332-824B-8763-98EFE86DF73C}" srcOrd="2" destOrd="0" presId="urn:microsoft.com/office/officeart/2005/8/layout/cycle1"/>
    <dgm:cxn modelId="{CA7AB7DA-58B0-2D46-8222-1B0620430C02}" type="presParOf" srcId="{77D120EA-7FA0-9944-8C2F-86522896E3C9}" destId="{5973D986-BF82-C346-87FF-E14235A81F47}" srcOrd="3" destOrd="0" presId="urn:microsoft.com/office/officeart/2005/8/layout/cycle1"/>
    <dgm:cxn modelId="{BECBE92E-84FA-814E-A02B-0A252EB84782}" type="presParOf" srcId="{77D120EA-7FA0-9944-8C2F-86522896E3C9}" destId="{3789023D-5FBA-9747-8E4D-35AC7583AB9E}" srcOrd="4" destOrd="0" presId="urn:microsoft.com/office/officeart/2005/8/layout/cycle1"/>
    <dgm:cxn modelId="{0E208D0C-47AF-AA46-8561-582B3B8182F9}" type="presParOf" srcId="{77D120EA-7FA0-9944-8C2F-86522896E3C9}" destId="{5A488D7D-451E-654C-9FF4-F6DD4FB148B9}" srcOrd="5" destOrd="0" presId="urn:microsoft.com/office/officeart/2005/8/layout/cycle1"/>
    <dgm:cxn modelId="{84CAE3AB-4168-6F42-AD0B-5BA3FD050D8A}" type="presParOf" srcId="{77D120EA-7FA0-9944-8C2F-86522896E3C9}" destId="{66D07BCA-F758-9B4D-A391-CC3125270AB7}" srcOrd="6" destOrd="0" presId="urn:microsoft.com/office/officeart/2005/8/layout/cycle1"/>
    <dgm:cxn modelId="{F3D1B869-7928-B943-A535-E1879FF7CA4D}" type="presParOf" srcId="{77D120EA-7FA0-9944-8C2F-86522896E3C9}" destId="{6D037A31-DFF6-A840-97EC-C5ACF5AFED01}" srcOrd="7" destOrd="0" presId="urn:microsoft.com/office/officeart/2005/8/layout/cycle1"/>
    <dgm:cxn modelId="{3C61F69A-3EAB-3F47-B742-BF970916830B}" type="presParOf" srcId="{77D120EA-7FA0-9944-8C2F-86522896E3C9}" destId="{ECA0AADE-A519-B449-B821-CCF2BAD64031}" srcOrd="8" destOrd="0" presId="urn:microsoft.com/office/officeart/2005/8/layout/cycle1"/>
    <dgm:cxn modelId="{DA820E49-3BE6-9143-BC0D-007FF79E6447}" type="presParOf" srcId="{77D120EA-7FA0-9944-8C2F-86522896E3C9}" destId="{D080ACA8-44B0-9942-B116-CEAC288534FC}" srcOrd="9" destOrd="0" presId="urn:microsoft.com/office/officeart/2005/8/layout/cycle1"/>
    <dgm:cxn modelId="{57EDD92C-56BE-6F45-B20E-23FF3CEB94F2}" type="presParOf" srcId="{77D120EA-7FA0-9944-8C2F-86522896E3C9}" destId="{CBBEF556-E4C8-0243-88E6-A044B51D2140}" srcOrd="10" destOrd="0" presId="urn:microsoft.com/office/officeart/2005/8/layout/cycle1"/>
    <dgm:cxn modelId="{B75CF7B0-FD4E-4F40-AE46-44C4E9539DB2}" type="presParOf" srcId="{77D120EA-7FA0-9944-8C2F-86522896E3C9}" destId="{61133EF2-98E6-D244-8DF4-C2C3A5D3DA27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8BB48E8-FBA4-4647-8FCF-C2F3514FBE66}" type="doc">
      <dgm:prSet loTypeId="urn:microsoft.com/office/officeart/2005/8/layout/cycle1" loCatId="cycle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nl-NL"/>
        </a:p>
      </dgm:t>
    </dgm:pt>
    <dgm:pt modelId="{42C90210-F54D-B249-AE7F-2B650490B8C0}">
      <dgm:prSet phldrT="[Tekst]"/>
      <dgm:spPr/>
      <dgm:t>
        <a:bodyPr/>
        <a:lstStyle/>
        <a:p>
          <a:r>
            <a:rPr lang="nl-NL" dirty="0" smtClean="0">
              <a:solidFill>
                <a:srgbClr val="972A87"/>
              </a:solidFill>
            </a:rPr>
            <a:t>Gegevens verzamelen</a:t>
          </a:r>
          <a:endParaRPr lang="nl-NL" dirty="0">
            <a:solidFill>
              <a:srgbClr val="972A87"/>
            </a:solidFill>
          </a:endParaRPr>
        </a:p>
      </dgm:t>
    </dgm:pt>
    <dgm:pt modelId="{705EE45A-6C51-4F42-B61D-8038CA07F871}" type="parTrans" cxnId="{02CF7754-9ACD-0E42-A9BF-986CAEC8CFB2}">
      <dgm:prSet/>
      <dgm:spPr/>
      <dgm:t>
        <a:bodyPr/>
        <a:lstStyle/>
        <a:p>
          <a:endParaRPr lang="nl-NL"/>
        </a:p>
      </dgm:t>
    </dgm:pt>
    <dgm:pt modelId="{80B769D3-C358-2E40-818F-F642CDF28FB2}" type="sibTrans" cxnId="{02CF7754-9ACD-0E42-A9BF-986CAEC8CFB2}">
      <dgm:prSet/>
      <dgm:spPr/>
      <dgm:t>
        <a:bodyPr/>
        <a:lstStyle/>
        <a:p>
          <a:endParaRPr lang="nl-NL"/>
        </a:p>
      </dgm:t>
    </dgm:pt>
    <dgm:pt modelId="{8609FE9B-F516-034E-B676-FDCA5300E58D}">
      <dgm:prSet phldrT="[Tekst]"/>
      <dgm:spPr/>
      <dgm:t>
        <a:bodyPr/>
        <a:lstStyle/>
        <a:p>
          <a:r>
            <a:rPr lang="nl-NL" dirty="0" smtClean="0"/>
            <a:t>Diagnose</a:t>
          </a:r>
        </a:p>
        <a:p>
          <a:r>
            <a:rPr lang="nl-NL" dirty="0" smtClean="0"/>
            <a:t>stellen</a:t>
          </a:r>
          <a:endParaRPr lang="nl-NL" dirty="0"/>
        </a:p>
      </dgm:t>
    </dgm:pt>
    <dgm:pt modelId="{6A157D90-EBFC-704D-B94B-F26943A7B93F}" type="parTrans" cxnId="{0F326A50-E324-0C4D-AEA1-8762EA2017AA}">
      <dgm:prSet/>
      <dgm:spPr/>
      <dgm:t>
        <a:bodyPr/>
        <a:lstStyle/>
        <a:p>
          <a:endParaRPr lang="nl-NL"/>
        </a:p>
      </dgm:t>
    </dgm:pt>
    <dgm:pt modelId="{CE154FB0-807E-C84B-B1F7-8C0B03BAD84D}" type="sibTrans" cxnId="{0F326A50-E324-0C4D-AEA1-8762EA2017AA}">
      <dgm:prSet/>
      <dgm:spPr/>
      <dgm:t>
        <a:bodyPr/>
        <a:lstStyle/>
        <a:p>
          <a:endParaRPr lang="nl-NL"/>
        </a:p>
      </dgm:t>
    </dgm:pt>
    <dgm:pt modelId="{F2826BCC-49EA-274C-85C1-037199DAE748}">
      <dgm:prSet phldrT="[Tekst]"/>
      <dgm:spPr/>
      <dgm:t>
        <a:bodyPr/>
        <a:lstStyle/>
        <a:p>
          <a:r>
            <a:rPr lang="nl-NL" dirty="0" smtClean="0"/>
            <a:t>Conclusies trekken</a:t>
          </a:r>
          <a:endParaRPr lang="nl-NL" dirty="0"/>
        </a:p>
      </dgm:t>
    </dgm:pt>
    <dgm:pt modelId="{4270051B-82E7-1449-94A8-2436DEA9CA0D}" type="parTrans" cxnId="{497BB4B8-A55D-5147-8A55-3FB2822E4549}">
      <dgm:prSet/>
      <dgm:spPr/>
      <dgm:t>
        <a:bodyPr/>
        <a:lstStyle/>
        <a:p>
          <a:endParaRPr lang="nl-NL"/>
        </a:p>
      </dgm:t>
    </dgm:pt>
    <dgm:pt modelId="{2A2C1339-B905-1C4F-A298-527D6D6E84C0}" type="sibTrans" cxnId="{497BB4B8-A55D-5147-8A55-3FB2822E4549}">
      <dgm:prSet/>
      <dgm:spPr/>
      <dgm:t>
        <a:bodyPr/>
        <a:lstStyle/>
        <a:p>
          <a:endParaRPr lang="nl-NL"/>
        </a:p>
      </dgm:t>
    </dgm:pt>
    <dgm:pt modelId="{0275DC1E-4937-5A40-8376-4633B09670E3}">
      <dgm:prSet phldrT="[Tekst]"/>
      <dgm:spPr/>
      <dgm:t>
        <a:bodyPr/>
        <a:lstStyle/>
        <a:p>
          <a:r>
            <a:rPr lang="nl-NL" dirty="0" smtClean="0"/>
            <a:t>Acties ontwerpen</a:t>
          </a:r>
          <a:endParaRPr lang="nl-NL" dirty="0"/>
        </a:p>
      </dgm:t>
    </dgm:pt>
    <dgm:pt modelId="{050E4006-9BD4-664B-9ABB-AF7FEA3032BD}" type="parTrans" cxnId="{3A676023-0623-704D-BD3F-5BDB27AE4A63}">
      <dgm:prSet/>
      <dgm:spPr/>
      <dgm:t>
        <a:bodyPr/>
        <a:lstStyle/>
        <a:p>
          <a:endParaRPr lang="nl-NL"/>
        </a:p>
      </dgm:t>
    </dgm:pt>
    <dgm:pt modelId="{52D22400-CF9E-4D4A-ABFE-CA688B4A2325}" type="sibTrans" cxnId="{3A676023-0623-704D-BD3F-5BDB27AE4A63}">
      <dgm:prSet/>
      <dgm:spPr/>
      <dgm:t>
        <a:bodyPr/>
        <a:lstStyle/>
        <a:p>
          <a:endParaRPr lang="nl-NL"/>
        </a:p>
      </dgm:t>
    </dgm:pt>
    <dgm:pt modelId="{77D120EA-7FA0-9944-8C2F-86522896E3C9}" type="pres">
      <dgm:prSet presAssocID="{A8BB48E8-FBA4-4647-8FCF-C2F3514FBE66}" presName="cycle" presStyleCnt="0">
        <dgm:presLayoutVars>
          <dgm:dir/>
          <dgm:resizeHandles val="exact"/>
        </dgm:presLayoutVars>
      </dgm:prSet>
      <dgm:spPr/>
    </dgm:pt>
    <dgm:pt modelId="{210E0B7C-A009-5049-B2D0-B3097638865E}" type="pres">
      <dgm:prSet presAssocID="{42C90210-F54D-B249-AE7F-2B650490B8C0}" presName="dummy" presStyleCnt="0"/>
      <dgm:spPr/>
    </dgm:pt>
    <dgm:pt modelId="{56BBFB46-8474-3E41-9F7F-BA64911A5B70}" type="pres">
      <dgm:prSet presAssocID="{42C90210-F54D-B249-AE7F-2B650490B8C0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1A0733F-9332-824B-8763-98EFE86DF73C}" type="pres">
      <dgm:prSet presAssocID="{80B769D3-C358-2E40-818F-F642CDF28FB2}" presName="sibTrans" presStyleLbl="node1" presStyleIdx="0" presStyleCnt="4"/>
      <dgm:spPr/>
    </dgm:pt>
    <dgm:pt modelId="{5973D986-BF82-C346-87FF-E14235A81F47}" type="pres">
      <dgm:prSet presAssocID="{8609FE9B-F516-034E-B676-FDCA5300E58D}" presName="dummy" presStyleCnt="0"/>
      <dgm:spPr/>
    </dgm:pt>
    <dgm:pt modelId="{3789023D-5FBA-9747-8E4D-35AC7583AB9E}" type="pres">
      <dgm:prSet presAssocID="{8609FE9B-F516-034E-B676-FDCA5300E58D}" presName="node" presStyleLbl="revTx" presStyleIdx="1" presStyleCnt="4">
        <dgm:presLayoutVars>
          <dgm:bulletEnabled val="1"/>
        </dgm:presLayoutVars>
      </dgm:prSet>
      <dgm:spPr/>
    </dgm:pt>
    <dgm:pt modelId="{5A488D7D-451E-654C-9FF4-F6DD4FB148B9}" type="pres">
      <dgm:prSet presAssocID="{CE154FB0-807E-C84B-B1F7-8C0B03BAD84D}" presName="sibTrans" presStyleLbl="node1" presStyleIdx="1" presStyleCnt="4"/>
      <dgm:spPr/>
    </dgm:pt>
    <dgm:pt modelId="{66D07BCA-F758-9B4D-A391-CC3125270AB7}" type="pres">
      <dgm:prSet presAssocID="{F2826BCC-49EA-274C-85C1-037199DAE748}" presName="dummy" presStyleCnt="0"/>
      <dgm:spPr/>
    </dgm:pt>
    <dgm:pt modelId="{6D037A31-DFF6-A840-97EC-C5ACF5AFED01}" type="pres">
      <dgm:prSet presAssocID="{F2826BCC-49EA-274C-85C1-037199DAE748}" presName="node" presStyleLbl="revTx" presStyleIdx="2" presStyleCnt="4">
        <dgm:presLayoutVars>
          <dgm:bulletEnabled val="1"/>
        </dgm:presLayoutVars>
      </dgm:prSet>
      <dgm:spPr/>
    </dgm:pt>
    <dgm:pt modelId="{ECA0AADE-A519-B449-B821-CCF2BAD64031}" type="pres">
      <dgm:prSet presAssocID="{2A2C1339-B905-1C4F-A298-527D6D6E84C0}" presName="sibTrans" presStyleLbl="node1" presStyleIdx="2" presStyleCnt="4"/>
      <dgm:spPr/>
    </dgm:pt>
    <dgm:pt modelId="{D080ACA8-44B0-9942-B116-CEAC288534FC}" type="pres">
      <dgm:prSet presAssocID="{0275DC1E-4937-5A40-8376-4633B09670E3}" presName="dummy" presStyleCnt="0"/>
      <dgm:spPr/>
    </dgm:pt>
    <dgm:pt modelId="{CBBEF556-E4C8-0243-88E6-A044B51D2140}" type="pres">
      <dgm:prSet presAssocID="{0275DC1E-4937-5A40-8376-4633B09670E3}" presName="node" presStyleLbl="revTx" presStyleIdx="3" presStyleCnt="4">
        <dgm:presLayoutVars>
          <dgm:bulletEnabled val="1"/>
        </dgm:presLayoutVars>
      </dgm:prSet>
      <dgm:spPr/>
    </dgm:pt>
    <dgm:pt modelId="{61133EF2-98E6-D244-8DF4-C2C3A5D3DA27}" type="pres">
      <dgm:prSet presAssocID="{52D22400-CF9E-4D4A-ABFE-CA688B4A2325}" presName="sibTrans" presStyleLbl="node1" presStyleIdx="3" presStyleCnt="4"/>
      <dgm:spPr/>
    </dgm:pt>
  </dgm:ptLst>
  <dgm:cxnLst>
    <dgm:cxn modelId="{3C435E36-CA5D-D447-9753-14FFEC55BB97}" type="presOf" srcId="{A8BB48E8-FBA4-4647-8FCF-C2F3514FBE66}" destId="{77D120EA-7FA0-9944-8C2F-86522896E3C9}" srcOrd="0" destOrd="0" presId="urn:microsoft.com/office/officeart/2005/8/layout/cycle1"/>
    <dgm:cxn modelId="{883F7B88-033C-D946-8B6B-6145069B0C78}" type="presOf" srcId="{2A2C1339-B905-1C4F-A298-527D6D6E84C0}" destId="{ECA0AADE-A519-B449-B821-CCF2BAD64031}" srcOrd="0" destOrd="0" presId="urn:microsoft.com/office/officeart/2005/8/layout/cycle1"/>
    <dgm:cxn modelId="{497BB4B8-A55D-5147-8A55-3FB2822E4549}" srcId="{A8BB48E8-FBA4-4647-8FCF-C2F3514FBE66}" destId="{F2826BCC-49EA-274C-85C1-037199DAE748}" srcOrd="2" destOrd="0" parTransId="{4270051B-82E7-1449-94A8-2436DEA9CA0D}" sibTransId="{2A2C1339-B905-1C4F-A298-527D6D6E84C0}"/>
    <dgm:cxn modelId="{04F5681D-AF4A-A744-B9C3-9FEB3E8153FA}" type="presOf" srcId="{42C90210-F54D-B249-AE7F-2B650490B8C0}" destId="{56BBFB46-8474-3E41-9F7F-BA64911A5B70}" srcOrd="0" destOrd="0" presId="urn:microsoft.com/office/officeart/2005/8/layout/cycle1"/>
    <dgm:cxn modelId="{D7CE5718-7878-C943-8FDB-C4721FF96755}" type="presOf" srcId="{8609FE9B-F516-034E-B676-FDCA5300E58D}" destId="{3789023D-5FBA-9747-8E4D-35AC7583AB9E}" srcOrd="0" destOrd="0" presId="urn:microsoft.com/office/officeart/2005/8/layout/cycle1"/>
    <dgm:cxn modelId="{9839A503-316D-FD40-B02D-B732C5E18C7F}" type="presOf" srcId="{80B769D3-C358-2E40-818F-F642CDF28FB2}" destId="{F1A0733F-9332-824B-8763-98EFE86DF73C}" srcOrd="0" destOrd="0" presId="urn:microsoft.com/office/officeart/2005/8/layout/cycle1"/>
    <dgm:cxn modelId="{3A676023-0623-704D-BD3F-5BDB27AE4A63}" srcId="{A8BB48E8-FBA4-4647-8FCF-C2F3514FBE66}" destId="{0275DC1E-4937-5A40-8376-4633B09670E3}" srcOrd="3" destOrd="0" parTransId="{050E4006-9BD4-664B-9ABB-AF7FEA3032BD}" sibTransId="{52D22400-CF9E-4D4A-ABFE-CA688B4A2325}"/>
    <dgm:cxn modelId="{0F326A50-E324-0C4D-AEA1-8762EA2017AA}" srcId="{A8BB48E8-FBA4-4647-8FCF-C2F3514FBE66}" destId="{8609FE9B-F516-034E-B676-FDCA5300E58D}" srcOrd="1" destOrd="0" parTransId="{6A157D90-EBFC-704D-B94B-F26943A7B93F}" sibTransId="{CE154FB0-807E-C84B-B1F7-8C0B03BAD84D}"/>
    <dgm:cxn modelId="{02CF7754-9ACD-0E42-A9BF-986CAEC8CFB2}" srcId="{A8BB48E8-FBA4-4647-8FCF-C2F3514FBE66}" destId="{42C90210-F54D-B249-AE7F-2B650490B8C0}" srcOrd="0" destOrd="0" parTransId="{705EE45A-6C51-4F42-B61D-8038CA07F871}" sibTransId="{80B769D3-C358-2E40-818F-F642CDF28FB2}"/>
    <dgm:cxn modelId="{2EDE0688-7325-0D47-A64D-D58BB5835EBC}" type="presOf" srcId="{52D22400-CF9E-4D4A-ABFE-CA688B4A2325}" destId="{61133EF2-98E6-D244-8DF4-C2C3A5D3DA27}" srcOrd="0" destOrd="0" presId="urn:microsoft.com/office/officeart/2005/8/layout/cycle1"/>
    <dgm:cxn modelId="{77740884-80C5-B24C-9FD5-E31F09ECB7D9}" type="presOf" srcId="{CE154FB0-807E-C84B-B1F7-8C0B03BAD84D}" destId="{5A488D7D-451E-654C-9FF4-F6DD4FB148B9}" srcOrd="0" destOrd="0" presId="urn:microsoft.com/office/officeart/2005/8/layout/cycle1"/>
    <dgm:cxn modelId="{DC46FB80-B5E6-1042-90DC-229E2D81F5E8}" type="presOf" srcId="{F2826BCC-49EA-274C-85C1-037199DAE748}" destId="{6D037A31-DFF6-A840-97EC-C5ACF5AFED01}" srcOrd="0" destOrd="0" presId="urn:microsoft.com/office/officeart/2005/8/layout/cycle1"/>
    <dgm:cxn modelId="{27334F15-E33B-7D45-96A6-F2C90AF6B827}" type="presOf" srcId="{0275DC1E-4937-5A40-8376-4633B09670E3}" destId="{CBBEF556-E4C8-0243-88E6-A044B51D2140}" srcOrd="0" destOrd="0" presId="urn:microsoft.com/office/officeart/2005/8/layout/cycle1"/>
    <dgm:cxn modelId="{DB69EC69-53CE-3B4F-BE15-C62FCDE9AA4F}" type="presParOf" srcId="{77D120EA-7FA0-9944-8C2F-86522896E3C9}" destId="{210E0B7C-A009-5049-B2D0-B3097638865E}" srcOrd="0" destOrd="0" presId="urn:microsoft.com/office/officeart/2005/8/layout/cycle1"/>
    <dgm:cxn modelId="{C36AF9AE-2094-AB4D-8123-5C2C58445995}" type="presParOf" srcId="{77D120EA-7FA0-9944-8C2F-86522896E3C9}" destId="{56BBFB46-8474-3E41-9F7F-BA64911A5B70}" srcOrd="1" destOrd="0" presId="urn:microsoft.com/office/officeart/2005/8/layout/cycle1"/>
    <dgm:cxn modelId="{301BCF71-4C35-C540-8FF7-177ED7421A7E}" type="presParOf" srcId="{77D120EA-7FA0-9944-8C2F-86522896E3C9}" destId="{F1A0733F-9332-824B-8763-98EFE86DF73C}" srcOrd="2" destOrd="0" presId="urn:microsoft.com/office/officeart/2005/8/layout/cycle1"/>
    <dgm:cxn modelId="{199AA998-EE26-B44E-838F-4DECA7F3F4EA}" type="presParOf" srcId="{77D120EA-7FA0-9944-8C2F-86522896E3C9}" destId="{5973D986-BF82-C346-87FF-E14235A81F47}" srcOrd="3" destOrd="0" presId="urn:microsoft.com/office/officeart/2005/8/layout/cycle1"/>
    <dgm:cxn modelId="{E3849002-5B0A-FD43-9ABC-0647878BB9DF}" type="presParOf" srcId="{77D120EA-7FA0-9944-8C2F-86522896E3C9}" destId="{3789023D-5FBA-9747-8E4D-35AC7583AB9E}" srcOrd="4" destOrd="0" presId="urn:microsoft.com/office/officeart/2005/8/layout/cycle1"/>
    <dgm:cxn modelId="{2585194E-1CE1-5249-81A1-EDFE878C131F}" type="presParOf" srcId="{77D120EA-7FA0-9944-8C2F-86522896E3C9}" destId="{5A488D7D-451E-654C-9FF4-F6DD4FB148B9}" srcOrd="5" destOrd="0" presId="urn:microsoft.com/office/officeart/2005/8/layout/cycle1"/>
    <dgm:cxn modelId="{A8FA2AB7-71A0-5645-807C-A791CF4BAC81}" type="presParOf" srcId="{77D120EA-7FA0-9944-8C2F-86522896E3C9}" destId="{66D07BCA-F758-9B4D-A391-CC3125270AB7}" srcOrd="6" destOrd="0" presId="urn:microsoft.com/office/officeart/2005/8/layout/cycle1"/>
    <dgm:cxn modelId="{DF04F714-8D2E-4F41-BA17-02ECD0F13D5A}" type="presParOf" srcId="{77D120EA-7FA0-9944-8C2F-86522896E3C9}" destId="{6D037A31-DFF6-A840-97EC-C5ACF5AFED01}" srcOrd="7" destOrd="0" presId="urn:microsoft.com/office/officeart/2005/8/layout/cycle1"/>
    <dgm:cxn modelId="{9066503A-5FBC-C449-92E3-279758378873}" type="presParOf" srcId="{77D120EA-7FA0-9944-8C2F-86522896E3C9}" destId="{ECA0AADE-A519-B449-B821-CCF2BAD64031}" srcOrd="8" destOrd="0" presId="urn:microsoft.com/office/officeart/2005/8/layout/cycle1"/>
    <dgm:cxn modelId="{44F04D0F-A266-9941-9DD3-6E1F5E12A923}" type="presParOf" srcId="{77D120EA-7FA0-9944-8C2F-86522896E3C9}" destId="{D080ACA8-44B0-9942-B116-CEAC288534FC}" srcOrd="9" destOrd="0" presId="urn:microsoft.com/office/officeart/2005/8/layout/cycle1"/>
    <dgm:cxn modelId="{BB3E7AF2-F3EC-CD4A-9B47-B1726534A9C3}" type="presParOf" srcId="{77D120EA-7FA0-9944-8C2F-86522896E3C9}" destId="{CBBEF556-E4C8-0243-88E6-A044B51D2140}" srcOrd="10" destOrd="0" presId="urn:microsoft.com/office/officeart/2005/8/layout/cycle1"/>
    <dgm:cxn modelId="{E71EDEA8-DC0F-434A-9427-5D6602434038}" type="presParOf" srcId="{77D120EA-7FA0-9944-8C2F-86522896E3C9}" destId="{61133EF2-98E6-D244-8DF4-C2C3A5D3DA27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BB48E8-FBA4-4647-8FCF-C2F3514FBE66}" type="doc">
      <dgm:prSet loTypeId="urn:microsoft.com/office/officeart/2005/8/layout/cycle1" loCatId="cycle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nl-NL"/>
        </a:p>
      </dgm:t>
    </dgm:pt>
    <dgm:pt modelId="{42C90210-F54D-B249-AE7F-2B650490B8C0}">
      <dgm:prSet phldrT="[Tekst]"/>
      <dgm:spPr/>
      <dgm:t>
        <a:bodyPr/>
        <a:lstStyle/>
        <a:p>
          <a:r>
            <a:rPr lang="nl-NL" dirty="0" smtClean="0"/>
            <a:t>Gegevens verzamelen</a:t>
          </a:r>
          <a:endParaRPr lang="nl-NL" dirty="0"/>
        </a:p>
      </dgm:t>
    </dgm:pt>
    <dgm:pt modelId="{705EE45A-6C51-4F42-B61D-8038CA07F871}" type="parTrans" cxnId="{02CF7754-9ACD-0E42-A9BF-986CAEC8CFB2}">
      <dgm:prSet/>
      <dgm:spPr/>
      <dgm:t>
        <a:bodyPr/>
        <a:lstStyle/>
        <a:p>
          <a:endParaRPr lang="nl-NL"/>
        </a:p>
      </dgm:t>
    </dgm:pt>
    <dgm:pt modelId="{80B769D3-C358-2E40-818F-F642CDF28FB2}" type="sibTrans" cxnId="{02CF7754-9ACD-0E42-A9BF-986CAEC8CFB2}">
      <dgm:prSet/>
      <dgm:spPr/>
      <dgm:t>
        <a:bodyPr/>
        <a:lstStyle/>
        <a:p>
          <a:endParaRPr lang="nl-NL"/>
        </a:p>
      </dgm:t>
    </dgm:pt>
    <dgm:pt modelId="{8609FE9B-F516-034E-B676-FDCA5300E58D}">
      <dgm:prSet phldrT="[Tekst]"/>
      <dgm:spPr/>
      <dgm:t>
        <a:bodyPr/>
        <a:lstStyle/>
        <a:p>
          <a:r>
            <a:rPr lang="nl-NL" dirty="0" smtClean="0">
              <a:solidFill>
                <a:srgbClr val="972A87"/>
              </a:solidFill>
            </a:rPr>
            <a:t>Diagnose</a:t>
          </a:r>
        </a:p>
        <a:p>
          <a:r>
            <a:rPr lang="nl-NL" dirty="0" smtClean="0">
              <a:solidFill>
                <a:srgbClr val="972A87"/>
              </a:solidFill>
            </a:rPr>
            <a:t>stellen</a:t>
          </a:r>
          <a:endParaRPr lang="nl-NL" dirty="0">
            <a:solidFill>
              <a:srgbClr val="972A87"/>
            </a:solidFill>
          </a:endParaRPr>
        </a:p>
      </dgm:t>
    </dgm:pt>
    <dgm:pt modelId="{6A157D90-EBFC-704D-B94B-F26943A7B93F}" type="parTrans" cxnId="{0F326A50-E324-0C4D-AEA1-8762EA2017AA}">
      <dgm:prSet/>
      <dgm:spPr/>
      <dgm:t>
        <a:bodyPr/>
        <a:lstStyle/>
        <a:p>
          <a:endParaRPr lang="nl-NL"/>
        </a:p>
      </dgm:t>
    </dgm:pt>
    <dgm:pt modelId="{CE154FB0-807E-C84B-B1F7-8C0B03BAD84D}" type="sibTrans" cxnId="{0F326A50-E324-0C4D-AEA1-8762EA2017AA}">
      <dgm:prSet/>
      <dgm:spPr/>
      <dgm:t>
        <a:bodyPr/>
        <a:lstStyle/>
        <a:p>
          <a:endParaRPr lang="nl-NL"/>
        </a:p>
      </dgm:t>
    </dgm:pt>
    <dgm:pt modelId="{F2826BCC-49EA-274C-85C1-037199DAE748}">
      <dgm:prSet phldrT="[Tekst]"/>
      <dgm:spPr/>
      <dgm:t>
        <a:bodyPr/>
        <a:lstStyle/>
        <a:p>
          <a:r>
            <a:rPr lang="nl-NL" dirty="0" smtClean="0"/>
            <a:t>Conclusies trekken</a:t>
          </a:r>
          <a:endParaRPr lang="nl-NL" dirty="0"/>
        </a:p>
      </dgm:t>
    </dgm:pt>
    <dgm:pt modelId="{4270051B-82E7-1449-94A8-2436DEA9CA0D}" type="parTrans" cxnId="{497BB4B8-A55D-5147-8A55-3FB2822E4549}">
      <dgm:prSet/>
      <dgm:spPr/>
      <dgm:t>
        <a:bodyPr/>
        <a:lstStyle/>
        <a:p>
          <a:endParaRPr lang="nl-NL"/>
        </a:p>
      </dgm:t>
    </dgm:pt>
    <dgm:pt modelId="{2A2C1339-B905-1C4F-A298-527D6D6E84C0}" type="sibTrans" cxnId="{497BB4B8-A55D-5147-8A55-3FB2822E4549}">
      <dgm:prSet/>
      <dgm:spPr/>
      <dgm:t>
        <a:bodyPr/>
        <a:lstStyle/>
        <a:p>
          <a:endParaRPr lang="nl-NL"/>
        </a:p>
      </dgm:t>
    </dgm:pt>
    <dgm:pt modelId="{0275DC1E-4937-5A40-8376-4633B09670E3}">
      <dgm:prSet phldrT="[Tekst]"/>
      <dgm:spPr/>
      <dgm:t>
        <a:bodyPr/>
        <a:lstStyle/>
        <a:p>
          <a:r>
            <a:rPr lang="nl-NL" dirty="0" smtClean="0"/>
            <a:t>Acties ontwerpen</a:t>
          </a:r>
          <a:endParaRPr lang="nl-NL" dirty="0"/>
        </a:p>
      </dgm:t>
    </dgm:pt>
    <dgm:pt modelId="{050E4006-9BD4-664B-9ABB-AF7FEA3032BD}" type="parTrans" cxnId="{3A676023-0623-704D-BD3F-5BDB27AE4A63}">
      <dgm:prSet/>
      <dgm:spPr/>
      <dgm:t>
        <a:bodyPr/>
        <a:lstStyle/>
        <a:p>
          <a:endParaRPr lang="nl-NL"/>
        </a:p>
      </dgm:t>
    </dgm:pt>
    <dgm:pt modelId="{52D22400-CF9E-4D4A-ABFE-CA688B4A2325}" type="sibTrans" cxnId="{3A676023-0623-704D-BD3F-5BDB27AE4A63}">
      <dgm:prSet/>
      <dgm:spPr/>
      <dgm:t>
        <a:bodyPr/>
        <a:lstStyle/>
        <a:p>
          <a:endParaRPr lang="nl-NL"/>
        </a:p>
      </dgm:t>
    </dgm:pt>
    <dgm:pt modelId="{77D120EA-7FA0-9944-8C2F-86522896E3C9}" type="pres">
      <dgm:prSet presAssocID="{A8BB48E8-FBA4-4647-8FCF-C2F3514FBE66}" presName="cycle" presStyleCnt="0">
        <dgm:presLayoutVars>
          <dgm:dir/>
          <dgm:resizeHandles val="exact"/>
        </dgm:presLayoutVars>
      </dgm:prSet>
      <dgm:spPr/>
    </dgm:pt>
    <dgm:pt modelId="{210E0B7C-A009-5049-B2D0-B3097638865E}" type="pres">
      <dgm:prSet presAssocID="{42C90210-F54D-B249-AE7F-2B650490B8C0}" presName="dummy" presStyleCnt="0"/>
      <dgm:spPr/>
    </dgm:pt>
    <dgm:pt modelId="{56BBFB46-8474-3E41-9F7F-BA64911A5B70}" type="pres">
      <dgm:prSet presAssocID="{42C90210-F54D-B249-AE7F-2B650490B8C0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1A0733F-9332-824B-8763-98EFE86DF73C}" type="pres">
      <dgm:prSet presAssocID="{80B769D3-C358-2E40-818F-F642CDF28FB2}" presName="sibTrans" presStyleLbl="node1" presStyleIdx="0" presStyleCnt="4"/>
      <dgm:spPr/>
    </dgm:pt>
    <dgm:pt modelId="{5973D986-BF82-C346-87FF-E14235A81F47}" type="pres">
      <dgm:prSet presAssocID="{8609FE9B-F516-034E-B676-FDCA5300E58D}" presName="dummy" presStyleCnt="0"/>
      <dgm:spPr/>
    </dgm:pt>
    <dgm:pt modelId="{3789023D-5FBA-9747-8E4D-35AC7583AB9E}" type="pres">
      <dgm:prSet presAssocID="{8609FE9B-F516-034E-B676-FDCA5300E58D}" presName="node" presStyleLbl="revTx" presStyleIdx="1" presStyleCnt="4">
        <dgm:presLayoutVars>
          <dgm:bulletEnabled val="1"/>
        </dgm:presLayoutVars>
      </dgm:prSet>
      <dgm:spPr/>
    </dgm:pt>
    <dgm:pt modelId="{5A488D7D-451E-654C-9FF4-F6DD4FB148B9}" type="pres">
      <dgm:prSet presAssocID="{CE154FB0-807E-C84B-B1F7-8C0B03BAD84D}" presName="sibTrans" presStyleLbl="node1" presStyleIdx="1" presStyleCnt="4"/>
      <dgm:spPr/>
    </dgm:pt>
    <dgm:pt modelId="{66D07BCA-F758-9B4D-A391-CC3125270AB7}" type="pres">
      <dgm:prSet presAssocID="{F2826BCC-49EA-274C-85C1-037199DAE748}" presName="dummy" presStyleCnt="0"/>
      <dgm:spPr/>
    </dgm:pt>
    <dgm:pt modelId="{6D037A31-DFF6-A840-97EC-C5ACF5AFED01}" type="pres">
      <dgm:prSet presAssocID="{F2826BCC-49EA-274C-85C1-037199DAE748}" presName="node" presStyleLbl="revTx" presStyleIdx="2" presStyleCnt="4">
        <dgm:presLayoutVars>
          <dgm:bulletEnabled val="1"/>
        </dgm:presLayoutVars>
      </dgm:prSet>
      <dgm:spPr/>
    </dgm:pt>
    <dgm:pt modelId="{ECA0AADE-A519-B449-B821-CCF2BAD64031}" type="pres">
      <dgm:prSet presAssocID="{2A2C1339-B905-1C4F-A298-527D6D6E84C0}" presName="sibTrans" presStyleLbl="node1" presStyleIdx="2" presStyleCnt="4"/>
      <dgm:spPr/>
    </dgm:pt>
    <dgm:pt modelId="{D080ACA8-44B0-9942-B116-CEAC288534FC}" type="pres">
      <dgm:prSet presAssocID="{0275DC1E-4937-5A40-8376-4633B09670E3}" presName="dummy" presStyleCnt="0"/>
      <dgm:spPr/>
    </dgm:pt>
    <dgm:pt modelId="{CBBEF556-E4C8-0243-88E6-A044B51D2140}" type="pres">
      <dgm:prSet presAssocID="{0275DC1E-4937-5A40-8376-4633B09670E3}" presName="node" presStyleLbl="revTx" presStyleIdx="3" presStyleCnt="4">
        <dgm:presLayoutVars>
          <dgm:bulletEnabled val="1"/>
        </dgm:presLayoutVars>
      </dgm:prSet>
      <dgm:spPr/>
    </dgm:pt>
    <dgm:pt modelId="{61133EF2-98E6-D244-8DF4-C2C3A5D3DA27}" type="pres">
      <dgm:prSet presAssocID="{52D22400-CF9E-4D4A-ABFE-CA688B4A2325}" presName="sibTrans" presStyleLbl="node1" presStyleIdx="3" presStyleCnt="4"/>
      <dgm:spPr/>
    </dgm:pt>
  </dgm:ptLst>
  <dgm:cxnLst>
    <dgm:cxn modelId="{E719EC90-4F84-EF4D-B4BF-092F67237BDA}" type="presOf" srcId="{80B769D3-C358-2E40-818F-F642CDF28FB2}" destId="{F1A0733F-9332-824B-8763-98EFE86DF73C}" srcOrd="0" destOrd="0" presId="urn:microsoft.com/office/officeart/2005/8/layout/cycle1"/>
    <dgm:cxn modelId="{1B4DB1A3-D0B0-F849-8FA3-F908F6BC42C7}" type="presOf" srcId="{A8BB48E8-FBA4-4647-8FCF-C2F3514FBE66}" destId="{77D120EA-7FA0-9944-8C2F-86522896E3C9}" srcOrd="0" destOrd="0" presId="urn:microsoft.com/office/officeart/2005/8/layout/cycle1"/>
    <dgm:cxn modelId="{8B904271-7771-184B-BCA0-E2D9BACA3BA3}" type="presOf" srcId="{0275DC1E-4937-5A40-8376-4633B09670E3}" destId="{CBBEF556-E4C8-0243-88E6-A044B51D2140}" srcOrd="0" destOrd="0" presId="urn:microsoft.com/office/officeart/2005/8/layout/cycle1"/>
    <dgm:cxn modelId="{77D39941-6C49-BE4E-A259-4D9FA5FC1E1A}" type="presOf" srcId="{52D22400-CF9E-4D4A-ABFE-CA688B4A2325}" destId="{61133EF2-98E6-D244-8DF4-C2C3A5D3DA27}" srcOrd="0" destOrd="0" presId="urn:microsoft.com/office/officeart/2005/8/layout/cycle1"/>
    <dgm:cxn modelId="{9B3C944D-4E07-E746-89EA-89098C45A2C7}" type="presOf" srcId="{2A2C1339-B905-1C4F-A298-527D6D6E84C0}" destId="{ECA0AADE-A519-B449-B821-CCF2BAD64031}" srcOrd="0" destOrd="0" presId="urn:microsoft.com/office/officeart/2005/8/layout/cycle1"/>
    <dgm:cxn modelId="{30F3E73D-C6BF-A64A-8079-531B53AE62D3}" type="presOf" srcId="{8609FE9B-F516-034E-B676-FDCA5300E58D}" destId="{3789023D-5FBA-9747-8E4D-35AC7583AB9E}" srcOrd="0" destOrd="0" presId="urn:microsoft.com/office/officeart/2005/8/layout/cycle1"/>
    <dgm:cxn modelId="{8C879931-C4DE-D54D-8864-367E2A57FDD0}" type="presOf" srcId="{F2826BCC-49EA-274C-85C1-037199DAE748}" destId="{6D037A31-DFF6-A840-97EC-C5ACF5AFED01}" srcOrd="0" destOrd="0" presId="urn:microsoft.com/office/officeart/2005/8/layout/cycle1"/>
    <dgm:cxn modelId="{497BB4B8-A55D-5147-8A55-3FB2822E4549}" srcId="{A8BB48E8-FBA4-4647-8FCF-C2F3514FBE66}" destId="{F2826BCC-49EA-274C-85C1-037199DAE748}" srcOrd="2" destOrd="0" parTransId="{4270051B-82E7-1449-94A8-2436DEA9CA0D}" sibTransId="{2A2C1339-B905-1C4F-A298-527D6D6E84C0}"/>
    <dgm:cxn modelId="{B8882B68-1721-F64E-8249-2E4AAB6A8C5F}" type="presOf" srcId="{42C90210-F54D-B249-AE7F-2B650490B8C0}" destId="{56BBFB46-8474-3E41-9F7F-BA64911A5B70}" srcOrd="0" destOrd="0" presId="urn:microsoft.com/office/officeart/2005/8/layout/cycle1"/>
    <dgm:cxn modelId="{3A676023-0623-704D-BD3F-5BDB27AE4A63}" srcId="{A8BB48E8-FBA4-4647-8FCF-C2F3514FBE66}" destId="{0275DC1E-4937-5A40-8376-4633B09670E3}" srcOrd="3" destOrd="0" parTransId="{050E4006-9BD4-664B-9ABB-AF7FEA3032BD}" sibTransId="{52D22400-CF9E-4D4A-ABFE-CA688B4A2325}"/>
    <dgm:cxn modelId="{0F326A50-E324-0C4D-AEA1-8762EA2017AA}" srcId="{A8BB48E8-FBA4-4647-8FCF-C2F3514FBE66}" destId="{8609FE9B-F516-034E-B676-FDCA5300E58D}" srcOrd="1" destOrd="0" parTransId="{6A157D90-EBFC-704D-B94B-F26943A7B93F}" sibTransId="{CE154FB0-807E-C84B-B1F7-8C0B03BAD84D}"/>
    <dgm:cxn modelId="{02CF7754-9ACD-0E42-A9BF-986CAEC8CFB2}" srcId="{A8BB48E8-FBA4-4647-8FCF-C2F3514FBE66}" destId="{42C90210-F54D-B249-AE7F-2B650490B8C0}" srcOrd="0" destOrd="0" parTransId="{705EE45A-6C51-4F42-B61D-8038CA07F871}" sibTransId="{80B769D3-C358-2E40-818F-F642CDF28FB2}"/>
    <dgm:cxn modelId="{0AE9BB21-BF49-1D4B-AE67-11B28FFE3C8C}" type="presOf" srcId="{CE154FB0-807E-C84B-B1F7-8C0B03BAD84D}" destId="{5A488D7D-451E-654C-9FF4-F6DD4FB148B9}" srcOrd="0" destOrd="0" presId="urn:microsoft.com/office/officeart/2005/8/layout/cycle1"/>
    <dgm:cxn modelId="{AEDB5F69-4866-AB44-86AE-62E7268D829B}" type="presParOf" srcId="{77D120EA-7FA0-9944-8C2F-86522896E3C9}" destId="{210E0B7C-A009-5049-B2D0-B3097638865E}" srcOrd="0" destOrd="0" presId="urn:microsoft.com/office/officeart/2005/8/layout/cycle1"/>
    <dgm:cxn modelId="{827B17FD-6598-4F48-A02C-D97D542310E6}" type="presParOf" srcId="{77D120EA-7FA0-9944-8C2F-86522896E3C9}" destId="{56BBFB46-8474-3E41-9F7F-BA64911A5B70}" srcOrd="1" destOrd="0" presId="urn:microsoft.com/office/officeart/2005/8/layout/cycle1"/>
    <dgm:cxn modelId="{DA553B54-FEC1-514E-AA7C-C09064938ADB}" type="presParOf" srcId="{77D120EA-7FA0-9944-8C2F-86522896E3C9}" destId="{F1A0733F-9332-824B-8763-98EFE86DF73C}" srcOrd="2" destOrd="0" presId="urn:microsoft.com/office/officeart/2005/8/layout/cycle1"/>
    <dgm:cxn modelId="{B5BE8111-F90B-6541-A08F-DE3A94DF5DE1}" type="presParOf" srcId="{77D120EA-7FA0-9944-8C2F-86522896E3C9}" destId="{5973D986-BF82-C346-87FF-E14235A81F47}" srcOrd="3" destOrd="0" presId="urn:microsoft.com/office/officeart/2005/8/layout/cycle1"/>
    <dgm:cxn modelId="{56E31ADC-93F1-4047-BABA-10B85353E7FD}" type="presParOf" srcId="{77D120EA-7FA0-9944-8C2F-86522896E3C9}" destId="{3789023D-5FBA-9747-8E4D-35AC7583AB9E}" srcOrd="4" destOrd="0" presId="urn:microsoft.com/office/officeart/2005/8/layout/cycle1"/>
    <dgm:cxn modelId="{4B5FFEA7-FEAE-2A41-9E23-7E8A6B72A27C}" type="presParOf" srcId="{77D120EA-7FA0-9944-8C2F-86522896E3C9}" destId="{5A488D7D-451E-654C-9FF4-F6DD4FB148B9}" srcOrd="5" destOrd="0" presId="urn:microsoft.com/office/officeart/2005/8/layout/cycle1"/>
    <dgm:cxn modelId="{07382922-DC80-D440-A333-65F8E7CC9315}" type="presParOf" srcId="{77D120EA-7FA0-9944-8C2F-86522896E3C9}" destId="{66D07BCA-F758-9B4D-A391-CC3125270AB7}" srcOrd="6" destOrd="0" presId="urn:microsoft.com/office/officeart/2005/8/layout/cycle1"/>
    <dgm:cxn modelId="{C600BFB6-F2B8-E34E-8286-F126188F49C3}" type="presParOf" srcId="{77D120EA-7FA0-9944-8C2F-86522896E3C9}" destId="{6D037A31-DFF6-A840-97EC-C5ACF5AFED01}" srcOrd="7" destOrd="0" presId="urn:microsoft.com/office/officeart/2005/8/layout/cycle1"/>
    <dgm:cxn modelId="{FBD43E86-E6F9-E247-85D4-31560A546FA0}" type="presParOf" srcId="{77D120EA-7FA0-9944-8C2F-86522896E3C9}" destId="{ECA0AADE-A519-B449-B821-CCF2BAD64031}" srcOrd="8" destOrd="0" presId="urn:microsoft.com/office/officeart/2005/8/layout/cycle1"/>
    <dgm:cxn modelId="{EF84F603-037F-2D46-B620-8A4131BA83F6}" type="presParOf" srcId="{77D120EA-7FA0-9944-8C2F-86522896E3C9}" destId="{D080ACA8-44B0-9942-B116-CEAC288534FC}" srcOrd="9" destOrd="0" presId="urn:microsoft.com/office/officeart/2005/8/layout/cycle1"/>
    <dgm:cxn modelId="{BE039E09-8F30-3F4D-988B-779BF0865BF5}" type="presParOf" srcId="{77D120EA-7FA0-9944-8C2F-86522896E3C9}" destId="{CBBEF556-E4C8-0243-88E6-A044B51D2140}" srcOrd="10" destOrd="0" presId="urn:microsoft.com/office/officeart/2005/8/layout/cycle1"/>
    <dgm:cxn modelId="{F29736F7-A01B-8543-9590-B55DDB02858C}" type="presParOf" srcId="{77D120EA-7FA0-9944-8C2F-86522896E3C9}" destId="{61133EF2-98E6-D244-8DF4-C2C3A5D3DA27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8BB48E8-FBA4-4647-8FCF-C2F3514FBE66}" type="doc">
      <dgm:prSet loTypeId="urn:microsoft.com/office/officeart/2005/8/layout/cycle1" loCatId="cycle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nl-NL"/>
        </a:p>
      </dgm:t>
    </dgm:pt>
    <dgm:pt modelId="{42C90210-F54D-B249-AE7F-2B650490B8C0}">
      <dgm:prSet phldrT="[Tekst]"/>
      <dgm:spPr/>
      <dgm:t>
        <a:bodyPr/>
        <a:lstStyle/>
        <a:p>
          <a:r>
            <a:rPr lang="nl-NL" dirty="0" smtClean="0"/>
            <a:t>Gegevens verzamelen</a:t>
          </a:r>
          <a:endParaRPr lang="nl-NL" dirty="0"/>
        </a:p>
      </dgm:t>
    </dgm:pt>
    <dgm:pt modelId="{705EE45A-6C51-4F42-B61D-8038CA07F871}" type="parTrans" cxnId="{02CF7754-9ACD-0E42-A9BF-986CAEC8CFB2}">
      <dgm:prSet/>
      <dgm:spPr/>
      <dgm:t>
        <a:bodyPr/>
        <a:lstStyle/>
        <a:p>
          <a:endParaRPr lang="nl-NL"/>
        </a:p>
      </dgm:t>
    </dgm:pt>
    <dgm:pt modelId="{80B769D3-C358-2E40-818F-F642CDF28FB2}" type="sibTrans" cxnId="{02CF7754-9ACD-0E42-A9BF-986CAEC8CFB2}">
      <dgm:prSet/>
      <dgm:spPr/>
      <dgm:t>
        <a:bodyPr/>
        <a:lstStyle/>
        <a:p>
          <a:endParaRPr lang="nl-NL"/>
        </a:p>
      </dgm:t>
    </dgm:pt>
    <dgm:pt modelId="{8609FE9B-F516-034E-B676-FDCA5300E58D}">
      <dgm:prSet phldrT="[Tekst]"/>
      <dgm:spPr/>
      <dgm:t>
        <a:bodyPr/>
        <a:lstStyle/>
        <a:p>
          <a:r>
            <a:rPr lang="nl-NL" dirty="0" smtClean="0"/>
            <a:t>Diagnose</a:t>
          </a:r>
        </a:p>
        <a:p>
          <a:r>
            <a:rPr lang="nl-NL" dirty="0" smtClean="0"/>
            <a:t>stellen</a:t>
          </a:r>
          <a:endParaRPr lang="nl-NL" dirty="0"/>
        </a:p>
      </dgm:t>
    </dgm:pt>
    <dgm:pt modelId="{6A157D90-EBFC-704D-B94B-F26943A7B93F}" type="parTrans" cxnId="{0F326A50-E324-0C4D-AEA1-8762EA2017AA}">
      <dgm:prSet/>
      <dgm:spPr/>
      <dgm:t>
        <a:bodyPr/>
        <a:lstStyle/>
        <a:p>
          <a:endParaRPr lang="nl-NL"/>
        </a:p>
      </dgm:t>
    </dgm:pt>
    <dgm:pt modelId="{CE154FB0-807E-C84B-B1F7-8C0B03BAD84D}" type="sibTrans" cxnId="{0F326A50-E324-0C4D-AEA1-8762EA2017AA}">
      <dgm:prSet/>
      <dgm:spPr/>
      <dgm:t>
        <a:bodyPr/>
        <a:lstStyle/>
        <a:p>
          <a:endParaRPr lang="nl-NL"/>
        </a:p>
      </dgm:t>
    </dgm:pt>
    <dgm:pt modelId="{F2826BCC-49EA-274C-85C1-037199DAE748}">
      <dgm:prSet phldrT="[Tekst]"/>
      <dgm:spPr/>
      <dgm:t>
        <a:bodyPr/>
        <a:lstStyle/>
        <a:p>
          <a:r>
            <a:rPr lang="nl-NL" dirty="0" smtClean="0">
              <a:solidFill>
                <a:srgbClr val="972A87"/>
              </a:solidFill>
            </a:rPr>
            <a:t>Conclusies trekken</a:t>
          </a:r>
          <a:endParaRPr lang="nl-NL" dirty="0">
            <a:solidFill>
              <a:srgbClr val="972A87"/>
            </a:solidFill>
          </a:endParaRPr>
        </a:p>
      </dgm:t>
    </dgm:pt>
    <dgm:pt modelId="{4270051B-82E7-1449-94A8-2436DEA9CA0D}" type="parTrans" cxnId="{497BB4B8-A55D-5147-8A55-3FB2822E4549}">
      <dgm:prSet/>
      <dgm:spPr/>
      <dgm:t>
        <a:bodyPr/>
        <a:lstStyle/>
        <a:p>
          <a:endParaRPr lang="nl-NL"/>
        </a:p>
      </dgm:t>
    </dgm:pt>
    <dgm:pt modelId="{2A2C1339-B905-1C4F-A298-527D6D6E84C0}" type="sibTrans" cxnId="{497BB4B8-A55D-5147-8A55-3FB2822E4549}">
      <dgm:prSet/>
      <dgm:spPr/>
      <dgm:t>
        <a:bodyPr/>
        <a:lstStyle/>
        <a:p>
          <a:endParaRPr lang="nl-NL"/>
        </a:p>
      </dgm:t>
    </dgm:pt>
    <dgm:pt modelId="{0275DC1E-4937-5A40-8376-4633B09670E3}">
      <dgm:prSet phldrT="[Tekst]"/>
      <dgm:spPr/>
      <dgm:t>
        <a:bodyPr/>
        <a:lstStyle/>
        <a:p>
          <a:r>
            <a:rPr lang="nl-NL" dirty="0" smtClean="0"/>
            <a:t>Acties ontwerpen</a:t>
          </a:r>
          <a:endParaRPr lang="nl-NL" dirty="0"/>
        </a:p>
      </dgm:t>
    </dgm:pt>
    <dgm:pt modelId="{050E4006-9BD4-664B-9ABB-AF7FEA3032BD}" type="parTrans" cxnId="{3A676023-0623-704D-BD3F-5BDB27AE4A63}">
      <dgm:prSet/>
      <dgm:spPr/>
      <dgm:t>
        <a:bodyPr/>
        <a:lstStyle/>
        <a:p>
          <a:endParaRPr lang="nl-NL"/>
        </a:p>
      </dgm:t>
    </dgm:pt>
    <dgm:pt modelId="{52D22400-CF9E-4D4A-ABFE-CA688B4A2325}" type="sibTrans" cxnId="{3A676023-0623-704D-BD3F-5BDB27AE4A63}">
      <dgm:prSet/>
      <dgm:spPr/>
      <dgm:t>
        <a:bodyPr/>
        <a:lstStyle/>
        <a:p>
          <a:endParaRPr lang="nl-NL"/>
        </a:p>
      </dgm:t>
    </dgm:pt>
    <dgm:pt modelId="{77D120EA-7FA0-9944-8C2F-86522896E3C9}" type="pres">
      <dgm:prSet presAssocID="{A8BB48E8-FBA4-4647-8FCF-C2F3514FBE66}" presName="cycle" presStyleCnt="0">
        <dgm:presLayoutVars>
          <dgm:dir/>
          <dgm:resizeHandles val="exact"/>
        </dgm:presLayoutVars>
      </dgm:prSet>
      <dgm:spPr/>
    </dgm:pt>
    <dgm:pt modelId="{210E0B7C-A009-5049-B2D0-B3097638865E}" type="pres">
      <dgm:prSet presAssocID="{42C90210-F54D-B249-AE7F-2B650490B8C0}" presName="dummy" presStyleCnt="0"/>
      <dgm:spPr/>
    </dgm:pt>
    <dgm:pt modelId="{56BBFB46-8474-3E41-9F7F-BA64911A5B70}" type="pres">
      <dgm:prSet presAssocID="{42C90210-F54D-B249-AE7F-2B650490B8C0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1A0733F-9332-824B-8763-98EFE86DF73C}" type="pres">
      <dgm:prSet presAssocID="{80B769D3-C358-2E40-818F-F642CDF28FB2}" presName="sibTrans" presStyleLbl="node1" presStyleIdx="0" presStyleCnt="4"/>
      <dgm:spPr/>
    </dgm:pt>
    <dgm:pt modelId="{5973D986-BF82-C346-87FF-E14235A81F47}" type="pres">
      <dgm:prSet presAssocID="{8609FE9B-F516-034E-B676-FDCA5300E58D}" presName="dummy" presStyleCnt="0"/>
      <dgm:spPr/>
    </dgm:pt>
    <dgm:pt modelId="{3789023D-5FBA-9747-8E4D-35AC7583AB9E}" type="pres">
      <dgm:prSet presAssocID="{8609FE9B-F516-034E-B676-FDCA5300E58D}" presName="node" presStyleLbl="revTx" presStyleIdx="1" presStyleCnt="4">
        <dgm:presLayoutVars>
          <dgm:bulletEnabled val="1"/>
        </dgm:presLayoutVars>
      </dgm:prSet>
      <dgm:spPr/>
    </dgm:pt>
    <dgm:pt modelId="{5A488D7D-451E-654C-9FF4-F6DD4FB148B9}" type="pres">
      <dgm:prSet presAssocID="{CE154FB0-807E-C84B-B1F7-8C0B03BAD84D}" presName="sibTrans" presStyleLbl="node1" presStyleIdx="1" presStyleCnt="4"/>
      <dgm:spPr/>
    </dgm:pt>
    <dgm:pt modelId="{66D07BCA-F758-9B4D-A391-CC3125270AB7}" type="pres">
      <dgm:prSet presAssocID="{F2826BCC-49EA-274C-85C1-037199DAE748}" presName="dummy" presStyleCnt="0"/>
      <dgm:spPr/>
    </dgm:pt>
    <dgm:pt modelId="{6D037A31-DFF6-A840-97EC-C5ACF5AFED01}" type="pres">
      <dgm:prSet presAssocID="{F2826BCC-49EA-274C-85C1-037199DAE748}" presName="node" presStyleLbl="revTx" presStyleIdx="2" presStyleCnt="4">
        <dgm:presLayoutVars>
          <dgm:bulletEnabled val="1"/>
        </dgm:presLayoutVars>
      </dgm:prSet>
      <dgm:spPr/>
    </dgm:pt>
    <dgm:pt modelId="{ECA0AADE-A519-B449-B821-CCF2BAD64031}" type="pres">
      <dgm:prSet presAssocID="{2A2C1339-B905-1C4F-A298-527D6D6E84C0}" presName="sibTrans" presStyleLbl="node1" presStyleIdx="2" presStyleCnt="4"/>
      <dgm:spPr/>
    </dgm:pt>
    <dgm:pt modelId="{D080ACA8-44B0-9942-B116-CEAC288534FC}" type="pres">
      <dgm:prSet presAssocID="{0275DC1E-4937-5A40-8376-4633B09670E3}" presName="dummy" presStyleCnt="0"/>
      <dgm:spPr/>
    </dgm:pt>
    <dgm:pt modelId="{CBBEF556-E4C8-0243-88E6-A044B51D2140}" type="pres">
      <dgm:prSet presAssocID="{0275DC1E-4937-5A40-8376-4633B09670E3}" presName="node" presStyleLbl="revTx" presStyleIdx="3" presStyleCnt="4">
        <dgm:presLayoutVars>
          <dgm:bulletEnabled val="1"/>
        </dgm:presLayoutVars>
      </dgm:prSet>
      <dgm:spPr/>
    </dgm:pt>
    <dgm:pt modelId="{61133EF2-98E6-D244-8DF4-C2C3A5D3DA27}" type="pres">
      <dgm:prSet presAssocID="{52D22400-CF9E-4D4A-ABFE-CA688B4A2325}" presName="sibTrans" presStyleLbl="node1" presStyleIdx="3" presStyleCnt="4"/>
      <dgm:spPr/>
    </dgm:pt>
  </dgm:ptLst>
  <dgm:cxnLst>
    <dgm:cxn modelId="{3A676023-0623-704D-BD3F-5BDB27AE4A63}" srcId="{A8BB48E8-FBA4-4647-8FCF-C2F3514FBE66}" destId="{0275DC1E-4937-5A40-8376-4633B09670E3}" srcOrd="3" destOrd="0" parTransId="{050E4006-9BD4-664B-9ABB-AF7FEA3032BD}" sibTransId="{52D22400-CF9E-4D4A-ABFE-CA688B4A2325}"/>
    <dgm:cxn modelId="{9B29D731-3E8D-064F-800A-ACF550002B0A}" type="presOf" srcId="{F2826BCC-49EA-274C-85C1-037199DAE748}" destId="{6D037A31-DFF6-A840-97EC-C5ACF5AFED01}" srcOrd="0" destOrd="0" presId="urn:microsoft.com/office/officeart/2005/8/layout/cycle1"/>
    <dgm:cxn modelId="{3E56AE4E-6D28-0A4B-91E1-AA79ED59FFA4}" type="presOf" srcId="{8609FE9B-F516-034E-B676-FDCA5300E58D}" destId="{3789023D-5FBA-9747-8E4D-35AC7583AB9E}" srcOrd="0" destOrd="0" presId="urn:microsoft.com/office/officeart/2005/8/layout/cycle1"/>
    <dgm:cxn modelId="{BAEF9447-4DCC-E44C-AD23-750EFEBF6A36}" type="presOf" srcId="{2A2C1339-B905-1C4F-A298-527D6D6E84C0}" destId="{ECA0AADE-A519-B449-B821-CCF2BAD64031}" srcOrd="0" destOrd="0" presId="urn:microsoft.com/office/officeart/2005/8/layout/cycle1"/>
    <dgm:cxn modelId="{E571EC7D-DC66-7040-94F7-F0D6F2569A73}" type="presOf" srcId="{42C90210-F54D-B249-AE7F-2B650490B8C0}" destId="{56BBFB46-8474-3E41-9F7F-BA64911A5B70}" srcOrd="0" destOrd="0" presId="urn:microsoft.com/office/officeart/2005/8/layout/cycle1"/>
    <dgm:cxn modelId="{0F326A50-E324-0C4D-AEA1-8762EA2017AA}" srcId="{A8BB48E8-FBA4-4647-8FCF-C2F3514FBE66}" destId="{8609FE9B-F516-034E-B676-FDCA5300E58D}" srcOrd="1" destOrd="0" parTransId="{6A157D90-EBFC-704D-B94B-F26943A7B93F}" sibTransId="{CE154FB0-807E-C84B-B1F7-8C0B03BAD84D}"/>
    <dgm:cxn modelId="{FE427C89-5BA6-DF47-B972-9DDEF6900055}" type="presOf" srcId="{A8BB48E8-FBA4-4647-8FCF-C2F3514FBE66}" destId="{77D120EA-7FA0-9944-8C2F-86522896E3C9}" srcOrd="0" destOrd="0" presId="urn:microsoft.com/office/officeart/2005/8/layout/cycle1"/>
    <dgm:cxn modelId="{02CF7754-9ACD-0E42-A9BF-986CAEC8CFB2}" srcId="{A8BB48E8-FBA4-4647-8FCF-C2F3514FBE66}" destId="{42C90210-F54D-B249-AE7F-2B650490B8C0}" srcOrd="0" destOrd="0" parTransId="{705EE45A-6C51-4F42-B61D-8038CA07F871}" sibTransId="{80B769D3-C358-2E40-818F-F642CDF28FB2}"/>
    <dgm:cxn modelId="{2EBED165-CEFF-3C48-8DAA-26C20DC0D561}" type="presOf" srcId="{80B769D3-C358-2E40-818F-F642CDF28FB2}" destId="{F1A0733F-9332-824B-8763-98EFE86DF73C}" srcOrd="0" destOrd="0" presId="urn:microsoft.com/office/officeart/2005/8/layout/cycle1"/>
    <dgm:cxn modelId="{C2C08FF6-AE44-FC41-8BBE-EE7C236FEE4B}" type="presOf" srcId="{0275DC1E-4937-5A40-8376-4633B09670E3}" destId="{CBBEF556-E4C8-0243-88E6-A044B51D2140}" srcOrd="0" destOrd="0" presId="urn:microsoft.com/office/officeart/2005/8/layout/cycle1"/>
    <dgm:cxn modelId="{497BB4B8-A55D-5147-8A55-3FB2822E4549}" srcId="{A8BB48E8-FBA4-4647-8FCF-C2F3514FBE66}" destId="{F2826BCC-49EA-274C-85C1-037199DAE748}" srcOrd="2" destOrd="0" parTransId="{4270051B-82E7-1449-94A8-2436DEA9CA0D}" sibTransId="{2A2C1339-B905-1C4F-A298-527D6D6E84C0}"/>
    <dgm:cxn modelId="{01F96C75-E452-AF4B-903D-B1362C6B98BE}" type="presOf" srcId="{52D22400-CF9E-4D4A-ABFE-CA688B4A2325}" destId="{61133EF2-98E6-D244-8DF4-C2C3A5D3DA27}" srcOrd="0" destOrd="0" presId="urn:microsoft.com/office/officeart/2005/8/layout/cycle1"/>
    <dgm:cxn modelId="{0336B926-BEB6-6445-9B2D-B91548294B19}" type="presOf" srcId="{CE154FB0-807E-C84B-B1F7-8C0B03BAD84D}" destId="{5A488D7D-451E-654C-9FF4-F6DD4FB148B9}" srcOrd="0" destOrd="0" presId="urn:microsoft.com/office/officeart/2005/8/layout/cycle1"/>
    <dgm:cxn modelId="{1395B8F8-8D23-0C47-8BAF-4ED73D0DFCCB}" type="presParOf" srcId="{77D120EA-7FA0-9944-8C2F-86522896E3C9}" destId="{210E0B7C-A009-5049-B2D0-B3097638865E}" srcOrd="0" destOrd="0" presId="urn:microsoft.com/office/officeart/2005/8/layout/cycle1"/>
    <dgm:cxn modelId="{248A00E1-E625-0544-A8A4-138C6F027E54}" type="presParOf" srcId="{77D120EA-7FA0-9944-8C2F-86522896E3C9}" destId="{56BBFB46-8474-3E41-9F7F-BA64911A5B70}" srcOrd="1" destOrd="0" presId="urn:microsoft.com/office/officeart/2005/8/layout/cycle1"/>
    <dgm:cxn modelId="{C7FEE386-9567-7D40-9140-066C3956C31F}" type="presParOf" srcId="{77D120EA-7FA0-9944-8C2F-86522896E3C9}" destId="{F1A0733F-9332-824B-8763-98EFE86DF73C}" srcOrd="2" destOrd="0" presId="urn:microsoft.com/office/officeart/2005/8/layout/cycle1"/>
    <dgm:cxn modelId="{B11F296B-DB49-BC46-931D-C5D2FDA105E4}" type="presParOf" srcId="{77D120EA-7FA0-9944-8C2F-86522896E3C9}" destId="{5973D986-BF82-C346-87FF-E14235A81F47}" srcOrd="3" destOrd="0" presId="urn:microsoft.com/office/officeart/2005/8/layout/cycle1"/>
    <dgm:cxn modelId="{793643C5-EF85-D94D-B719-DD22CF9F5472}" type="presParOf" srcId="{77D120EA-7FA0-9944-8C2F-86522896E3C9}" destId="{3789023D-5FBA-9747-8E4D-35AC7583AB9E}" srcOrd="4" destOrd="0" presId="urn:microsoft.com/office/officeart/2005/8/layout/cycle1"/>
    <dgm:cxn modelId="{DCF3B75B-143F-FA42-A463-1C04B5A88C21}" type="presParOf" srcId="{77D120EA-7FA0-9944-8C2F-86522896E3C9}" destId="{5A488D7D-451E-654C-9FF4-F6DD4FB148B9}" srcOrd="5" destOrd="0" presId="urn:microsoft.com/office/officeart/2005/8/layout/cycle1"/>
    <dgm:cxn modelId="{C3E38327-88DD-AF4C-8523-E4B4778AE9F4}" type="presParOf" srcId="{77D120EA-7FA0-9944-8C2F-86522896E3C9}" destId="{66D07BCA-F758-9B4D-A391-CC3125270AB7}" srcOrd="6" destOrd="0" presId="urn:microsoft.com/office/officeart/2005/8/layout/cycle1"/>
    <dgm:cxn modelId="{F4C995BE-32A8-1642-94EE-209E90B9B119}" type="presParOf" srcId="{77D120EA-7FA0-9944-8C2F-86522896E3C9}" destId="{6D037A31-DFF6-A840-97EC-C5ACF5AFED01}" srcOrd="7" destOrd="0" presId="urn:microsoft.com/office/officeart/2005/8/layout/cycle1"/>
    <dgm:cxn modelId="{AA636872-D34E-6443-99E1-C9F92968D84D}" type="presParOf" srcId="{77D120EA-7FA0-9944-8C2F-86522896E3C9}" destId="{ECA0AADE-A519-B449-B821-CCF2BAD64031}" srcOrd="8" destOrd="0" presId="urn:microsoft.com/office/officeart/2005/8/layout/cycle1"/>
    <dgm:cxn modelId="{460A4BE2-2528-9E41-BD63-4DECB345D3E6}" type="presParOf" srcId="{77D120EA-7FA0-9944-8C2F-86522896E3C9}" destId="{D080ACA8-44B0-9942-B116-CEAC288534FC}" srcOrd="9" destOrd="0" presId="urn:microsoft.com/office/officeart/2005/8/layout/cycle1"/>
    <dgm:cxn modelId="{BAAB77EC-F6E3-0B4B-B17E-9BC8135D6FA5}" type="presParOf" srcId="{77D120EA-7FA0-9944-8C2F-86522896E3C9}" destId="{CBBEF556-E4C8-0243-88E6-A044B51D2140}" srcOrd="10" destOrd="0" presId="urn:microsoft.com/office/officeart/2005/8/layout/cycle1"/>
    <dgm:cxn modelId="{98225F60-3602-6241-AC18-7766AD0EB631}" type="presParOf" srcId="{77D120EA-7FA0-9944-8C2F-86522896E3C9}" destId="{61133EF2-98E6-D244-8DF4-C2C3A5D3DA27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8BB48E8-FBA4-4647-8FCF-C2F3514FBE66}" type="doc">
      <dgm:prSet loTypeId="urn:microsoft.com/office/officeart/2005/8/layout/cycle1" loCatId="cycle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nl-NL"/>
        </a:p>
      </dgm:t>
    </dgm:pt>
    <dgm:pt modelId="{42C90210-F54D-B249-AE7F-2B650490B8C0}">
      <dgm:prSet phldrT="[Tekst]"/>
      <dgm:spPr/>
      <dgm:t>
        <a:bodyPr/>
        <a:lstStyle/>
        <a:p>
          <a:r>
            <a:rPr lang="nl-NL" dirty="0" smtClean="0"/>
            <a:t>Gegevens verzamelen</a:t>
          </a:r>
          <a:endParaRPr lang="nl-NL" dirty="0"/>
        </a:p>
      </dgm:t>
    </dgm:pt>
    <dgm:pt modelId="{705EE45A-6C51-4F42-B61D-8038CA07F871}" type="parTrans" cxnId="{02CF7754-9ACD-0E42-A9BF-986CAEC8CFB2}">
      <dgm:prSet/>
      <dgm:spPr/>
      <dgm:t>
        <a:bodyPr/>
        <a:lstStyle/>
        <a:p>
          <a:endParaRPr lang="nl-NL"/>
        </a:p>
      </dgm:t>
    </dgm:pt>
    <dgm:pt modelId="{80B769D3-C358-2E40-818F-F642CDF28FB2}" type="sibTrans" cxnId="{02CF7754-9ACD-0E42-A9BF-986CAEC8CFB2}">
      <dgm:prSet/>
      <dgm:spPr/>
      <dgm:t>
        <a:bodyPr/>
        <a:lstStyle/>
        <a:p>
          <a:endParaRPr lang="nl-NL"/>
        </a:p>
      </dgm:t>
    </dgm:pt>
    <dgm:pt modelId="{8609FE9B-F516-034E-B676-FDCA5300E58D}">
      <dgm:prSet phldrT="[Tekst]"/>
      <dgm:spPr/>
      <dgm:t>
        <a:bodyPr/>
        <a:lstStyle/>
        <a:p>
          <a:r>
            <a:rPr lang="nl-NL" dirty="0" smtClean="0"/>
            <a:t>Diagnose</a:t>
          </a:r>
        </a:p>
        <a:p>
          <a:r>
            <a:rPr lang="nl-NL" dirty="0" smtClean="0"/>
            <a:t>stellen</a:t>
          </a:r>
          <a:endParaRPr lang="nl-NL" dirty="0"/>
        </a:p>
      </dgm:t>
    </dgm:pt>
    <dgm:pt modelId="{6A157D90-EBFC-704D-B94B-F26943A7B93F}" type="parTrans" cxnId="{0F326A50-E324-0C4D-AEA1-8762EA2017AA}">
      <dgm:prSet/>
      <dgm:spPr/>
      <dgm:t>
        <a:bodyPr/>
        <a:lstStyle/>
        <a:p>
          <a:endParaRPr lang="nl-NL"/>
        </a:p>
      </dgm:t>
    </dgm:pt>
    <dgm:pt modelId="{CE154FB0-807E-C84B-B1F7-8C0B03BAD84D}" type="sibTrans" cxnId="{0F326A50-E324-0C4D-AEA1-8762EA2017AA}">
      <dgm:prSet/>
      <dgm:spPr/>
      <dgm:t>
        <a:bodyPr/>
        <a:lstStyle/>
        <a:p>
          <a:endParaRPr lang="nl-NL"/>
        </a:p>
      </dgm:t>
    </dgm:pt>
    <dgm:pt modelId="{F2826BCC-49EA-274C-85C1-037199DAE748}">
      <dgm:prSet phldrT="[Tekst]"/>
      <dgm:spPr/>
      <dgm:t>
        <a:bodyPr/>
        <a:lstStyle/>
        <a:p>
          <a:r>
            <a:rPr lang="nl-NL" dirty="0" smtClean="0"/>
            <a:t>Conclusies trekken</a:t>
          </a:r>
          <a:endParaRPr lang="nl-NL" dirty="0"/>
        </a:p>
      </dgm:t>
    </dgm:pt>
    <dgm:pt modelId="{4270051B-82E7-1449-94A8-2436DEA9CA0D}" type="parTrans" cxnId="{497BB4B8-A55D-5147-8A55-3FB2822E4549}">
      <dgm:prSet/>
      <dgm:spPr/>
      <dgm:t>
        <a:bodyPr/>
        <a:lstStyle/>
        <a:p>
          <a:endParaRPr lang="nl-NL"/>
        </a:p>
      </dgm:t>
    </dgm:pt>
    <dgm:pt modelId="{2A2C1339-B905-1C4F-A298-527D6D6E84C0}" type="sibTrans" cxnId="{497BB4B8-A55D-5147-8A55-3FB2822E4549}">
      <dgm:prSet/>
      <dgm:spPr/>
      <dgm:t>
        <a:bodyPr/>
        <a:lstStyle/>
        <a:p>
          <a:endParaRPr lang="nl-NL"/>
        </a:p>
      </dgm:t>
    </dgm:pt>
    <dgm:pt modelId="{0275DC1E-4937-5A40-8376-4633B09670E3}">
      <dgm:prSet phldrT="[Tekst]"/>
      <dgm:spPr/>
      <dgm:t>
        <a:bodyPr/>
        <a:lstStyle/>
        <a:p>
          <a:r>
            <a:rPr lang="nl-NL" dirty="0" smtClean="0">
              <a:solidFill>
                <a:srgbClr val="972A87"/>
              </a:solidFill>
            </a:rPr>
            <a:t>Acties ontwerpen</a:t>
          </a:r>
          <a:endParaRPr lang="nl-NL" dirty="0">
            <a:solidFill>
              <a:srgbClr val="972A87"/>
            </a:solidFill>
          </a:endParaRPr>
        </a:p>
      </dgm:t>
    </dgm:pt>
    <dgm:pt modelId="{050E4006-9BD4-664B-9ABB-AF7FEA3032BD}" type="parTrans" cxnId="{3A676023-0623-704D-BD3F-5BDB27AE4A63}">
      <dgm:prSet/>
      <dgm:spPr/>
      <dgm:t>
        <a:bodyPr/>
        <a:lstStyle/>
        <a:p>
          <a:endParaRPr lang="nl-NL"/>
        </a:p>
      </dgm:t>
    </dgm:pt>
    <dgm:pt modelId="{52D22400-CF9E-4D4A-ABFE-CA688B4A2325}" type="sibTrans" cxnId="{3A676023-0623-704D-BD3F-5BDB27AE4A63}">
      <dgm:prSet/>
      <dgm:spPr/>
      <dgm:t>
        <a:bodyPr/>
        <a:lstStyle/>
        <a:p>
          <a:endParaRPr lang="nl-NL"/>
        </a:p>
      </dgm:t>
    </dgm:pt>
    <dgm:pt modelId="{77D120EA-7FA0-9944-8C2F-86522896E3C9}" type="pres">
      <dgm:prSet presAssocID="{A8BB48E8-FBA4-4647-8FCF-C2F3514FBE66}" presName="cycle" presStyleCnt="0">
        <dgm:presLayoutVars>
          <dgm:dir/>
          <dgm:resizeHandles val="exact"/>
        </dgm:presLayoutVars>
      </dgm:prSet>
      <dgm:spPr/>
    </dgm:pt>
    <dgm:pt modelId="{210E0B7C-A009-5049-B2D0-B3097638865E}" type="pres">
      <dgm:prSet presAssocID="{42C90210-F54D-B249-AE7F-2B650490B8C0}" presName="dummy" presStyleCnt="0"/>
      <dgm:spPr/>
    </dgm:pt>
    <dgm:pt modelId="{56BBFB46-8474-3E41-9F7F-BA64911A5B70}" type="pres">
      <dgm:prSet presAssocID="{42C90210-F54D-B249-AE7F-2B650490B8C0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F1A0733F-9332-824B-8763-98EFE86DF73C}" type="pres">
      <dgm:prSet presAssocID="{80B769D3-C358-2E40-818F-F642CDF28FB2}" presName="sibTrans" presStyleLbl="node1" presStyleIdx="0" presStyleCnt="4"/>
      <dgm:spPr/>
    </dgm:pt>
    <dgm:pt modelId="{5973D986-BF82-C346-87FF-E14235A81F47}" type="pres">
      <dgm:prSet presAssocID="{8609FE9B-F516-034E-B676-FDCA5300E58D}" presName="dummy" presStyleCnt="0"/>
      <dgm:spPr/>
    </dgm:pt>
    <dgm:pt modelId="{3789023D-5FBA-9747-8E4D-35AC7583AB9E}" type="pres">
      <dgm:prSet presAssocID="{8609FE9B-F516-034E-B676-FDCA5300E58D}" presName="node" presStyleLbl="revTx" presStyleIdx="1" presStyleCnt="4">
        <dgm:presLayoutVars>
          <dgm:bulletEnabled val="1"/>
        </dgm:presLayoutVars>
      </dgm:prSet>
      <dgm:spPr/>
    </dgm:pt>
    <dgm:pt modelId="{5A488D7D-451E-654C-9FF4-F6DD4FB148B9}" type="pres">
      <dgm:prSet presAssocID="{CE154FB0-807E-C84B-B1F7-8C0B03BAD84D}" presName="sibTrans" presStyleLbl="node1" presStyleIdx="1" presStyleCnt="4"/>
      <dgm:spPr/>
    </dgm:pt>
    <dgm:pt modelId="{66D07BCA-F758-9B4D-A391-CC3125270AB7}" type="pres">
      <dgm:prSet presAssocID="{F2826BCC-49EA-274C-85C1-037199DAE748}" presName="dummy" presStyleCnt="0"/>
      <dgm:spPr/>
    </dgm:pt>
    <dgm:pt modelId="{6D037A31-DFF6-A840-97EC-C5ACF5AFED01}" type="pres">
      <dgm:prSet presAssocID="{F2826BCC-49EA-274C-85C1-037199DAE748}" presName="node" presStyleLbl="revTx" presStyleIdx="2" presStyleCnt="4">
        <dgm:presLayoutVars>
          <dgm:bulletEnabled val="1"/>
        </dgm:presLayoutVars>
      </dgm:prSet>
      <dgm:spPr/>
    </dgm:pt>
    <dgm:pt modelId="{ECA0AADE-A519-B449-B821-CCF2BAD64031}" type="pres">
      <dgm:prSet presAssocID="{2A2C1339-B905-1C4F-A298-527D6D6E84C0}" presName="sibTrans" presStyleLbl="node1" presStyleIdx="2" presStyleCnt="4"/>
      <dgm:spPr/>
    </dgm:pt>
    <dgm:pt modelId="{D080ACA8-44B0-9942-B116-CEAC288534FC}" type="pres">
      <dgm:prSet presAssocID="{0275DC1E-4937-5A40-8376-4633B09670E3}" presName="dummy" presStyleCnt="0"/>
      <dgm:spPr/>
    </dgm:pt>
    <dgm:pt modelId="{CBBEF556-E4C8-0243-88E6-A044B51D2140}" type="pres">
      <dgm:prSet presAssocID="{0275DC1E-4937-5A40-8376-4633B09670E3}" presName="node" presStyleLbl="revTx" presStyleIdx="3" presStyleCnt="4">
        <dgm:presLayoutVars>
          <dgm:bulletEnabled val="1"/>
        </dgm:presLayoutVars>
      </dgm:prSet>
      <dgm:spPr/>
    </dgm:pt>
    <dgm:pt modelId="{61133EF2-98E6-D244-8DF4-C2C3A5D3DA27}" type="pres">
      <dgm:prSet presAssocID="{52D22400-CF9E-4D4A-ABFE-CA688B4A2325}" presName="sibTrans" presStyleLbl="node1" presStyleIdx="3" presStyleCnt="4"/>
      <dgm:spPr/>
    </dgm:pt>
  </dgm:ptLst>
  <dgm:cxnLst>
    <dgm:cxn modelId="{34F77D46-A9DA-634F-B191-643342D6538C}" type="presOf" srcId="{42C90210-F54D-B249-AE7F-2B650490B8C0}" destId="{56BBFB46-8474-3E41-9F7F-BA64911A5B70}" srcOrd="0" destOrd="0" presId="urn:microsoft.com/office/officeart/2005/8/layout/cycle1"/>
    <dgm:cxn modelId="{346D7B07-1D5A-1C49-A33C-6C00799637E6}" type="presOf" srcId="{0275DC1E-4937-5A40-8376-4633B09670E3}" destId="{CBBEF556-E4C8-0243-88E6-A044B51D2140}" srcOrd="0" destOrd="0" presId="urn:microsoft.com/office/officeart/2005/8/layout/cycle1"/>
    <dgm:cxn modelId="{2282B417-5FBB-DF4B-BB82-B9D5F0AB3EF8}" type="presOf" srcId="{CE154FB0-807E-C84B-B1F7-8C0B03BAD84D}" destId="{5A488D7D-451E-654C-9FF4-F6DD4FB148B9}" srcOrd="0" destOrd="0" presId="urn:microsoft.com/office/officeart/2005/8/layout/cycle1"/>
    <dgm:cxn modelId="{63C3857C-EEA3-2B48-9A70-FFA40A0BD61C}" type="presOf" srcId="{A8BB48E8-FBA4-4647-8FCF-C2F3514FBE66}" destId="{77D120EA-7FA0-9944-8C2F-86522896E3C9}" srcOrd="0" destOrd="0" presId="urn:microsoft.com/office/officeart/2005/8/layout/cycle1"/>
    <dgm:cxn modelId="{497BB4B8-A55D-5147-8A55-3FB2822E4549}" srcId="{A8BB48E8-FBA4-4647-8FCF-C2F3514FBE66}" destId="{F2826BCC-49EA-274C-85C1-037199DAE748}" srcOrd="2" destOrd="0" parTransId="{4270051B-82E7-1449-94A8-2436DEA9CA0D}" sibTransId="{2A2C1339-B905-1C4F-A298-527D6D6E84C0}"/>
    <dgm:cxn modelId="{3DCC75F4-DBAA-A641-B833-F7B61AB75E36}" type="presOf" srcId="{F2826BCC-49EA-274C-85C1-037199DAE748}" destId="{6D037A31-DFF6-A840-97EC-C5ACF5AFED01}" srcOrd="0" destOrd="0" presId="urn:microsoft.com/office/officeart/2005/8/layout/cycle1"/>
    <dgm:cxn modelId="{4FD2D6DC-D0DE-2941-B91C-F2F71FF9E888}" type="presOf" srcId="{8609FE9B-F516-034E-B676-FDCA5300E58D}" destId="{3789023D-5FBA-9747-8E4D-35AC7583AB9E}" srcOrd="0" destOrd="0" presId="urn:microsoft.com/office/officeart/2005/8/layout/cycle1"/>
    <dgm:cxn modelId="{3A676023-0623-704D-BD3F-5BDB27AE4A63}" srcId="{A8BB48E8-FBA4-4647-8FCF-C2F3514FBE66}" destId="{0275DC1E-4937-5A40-8376-4633B09670E3}" srcOrd="3" destOrd="0" parTransId="{050E4006-9BD4-664B-9ABB-AF7FEA3032BD}" sibTransId="{52D22400-CF9E-4D4A-ABFE-CA688B4A2325}"/>
    <dgm:cxn modelId="{0F326A50-E324-0C4D-AEA1-8762EA2017AA}" srcId="{A8BB48E8-FBA4-4647-8FCF-C2F3514FBE66}" destId="{8609FE9B-F516-034E-B676-FDCA5300E58D}" srcOrd="1" destOrd="0" parTransId="{6A157D90-EBFC-704D-B94B-F26943A7B93F}" sibTransId="{CE154FB0-807E-C84B-B1F7-8C0B03BAD84D}"/>
    <dgm:cxn modelId="{02CF7754-9ACD-0E42-A9BF-986CAEC8CFB2}" srcId="{A8BB48E8-FBA4-4647-8FCF-C2F3514FBE66}" destId="{42C90210-F54D-B249-AE7F-2B650490B8C0}" srcOrd="0" destOrd="0" parTransId="{705EE45A-6C51-4F42-B61D-8038CA07F871}" sibTransId="{80B769D3-C358-2E40-818F-F642CDF28FB2}"/>
    <dgm:cxn modelId="{AAFD8879-E571-904D-8825-86E456885FD4}" type="presOf" srcId="{2A2C1339-B905-1C4F-A298-527D6D6E84C0}" destId="{ECA0AADE-A519-B449-B821-CCF2BAD64031}" srcOrd="0" destOrd="0" presId="urn:microsoft.com/office/officeart/2005/8/layout/cycle1"/>
    <dgm:cxn modelId="{53B6A215-03DE-B546-8379-4CEBFC42122C}" type="presOf" srcId="{80B769D3-C358-2E40-818F-F642CDF28FB2}" destId="{F1A0733F-9332-824B-8763-98EFE86DF73C}" srcOrd="0" destOrd="0" presId="urn:microsoft.com/office/officeart/2005/8/layout/cycle1"/>
    <dgm:cxn modelId="{36D952E1-1D68-D848-A4B0-74620698CE73}" type="presOf" srcId="{52D22400-CF9E-4D4A-ABFE-CA688B4A2325}" destId="{61133EF2-98E6-D244-8DF4-C2C3A5D3DA27}" srcOrd="0" destOrd="0" presId="urn:microsoft.com/office/officeart/2005/8/layout/cycle1"/>
    <dgm:cxn modelId="{9E53468C-5C8D-E547-9ED6-59EC52B61623}" type="presParOf" srcId="{77D120EA-7FA0-9944-8C2F-86522896E3C9}" destId="{210E0B7C-A009-5049-B2D0-B3097638865E}" srcOrd="0" destOrd="0" presId="urn:microsoft.com/office/officeart/2005/8/layout/cycle1"/>
    <dgm:cxn modelId="{D96B27D7-5843-1042-B2B7-A821A75CC4DE}" type="presParOf" srcId="{77D120EA-7FA0-9944-8C2F-86522896E3C9}" destId="{56BBFB46-8474-3E41-9F7F-BA64911A5B70}" srcOrd="1" destOrd="0" presId="urn:microsoft.com/office/officeart/2005/8/layout/cycle1"/>
    <dgm:cxn modelId="{6C55D8EF-8CF7-CB47-8F70-C033F0CCFEA8}" type="presParOf" srcId="{77D120EA-7FA0-9944-8C2F-86522896E3C9}" destId="{F1A0733F-9332-824B-8763-98EFE86DF73C}" srcOrd="2" destOrd="0" presId="urn:microsoft.com/office/officeart/2005/8/layout/cycle1"/>
    <dgm:cxn modelId="{6E9A6A2B-0FE5-7A4C-B500-E38A881539B5}" type="presParOf" srcId="{77D120EA-7FA0-9944-8C2F-86522896E3C9}" destId="{5973D986-BF82-C346-87FF-E14235A81F47}" srcOrd="3" destOrd="0" presId="urn:microsoft.com/office/officeart/2005/8/layout/cycle1"/>
    <dgm:cxn modelId="{EC3B9897-F124-0149-A668-F6C09BB8A485}" type="presParOf" srcId="{77D120EA-7FA0-9944-8C2F-86522896E3C9}" destId="{3789023D-5FBA-9747-8E4D-35AC7583AB9E}" srcOrd="4" destOrd="0" presId="urn:microsoft.com/office/officeart/2005/8/layout/cycle1"/>
    <dgm:cxn modelId="{DDD71592-F000-D24E-9F70-5942B8363579}" type="presParOf" srcId="{77D120EA-7FA0-9944-8C2F-86522896E3C9}" destId="{5A488D7D-451E-654C-9FF4-F6DD4FB148B9}" srcOrd="5" destOrd="0" presId="urn:microsoft.com/office/officeart/2005/8/layout/cycle1"/>
    <dgm:cxn modelId="{7CECFDFA-8DC7-4040-925A-78EA1680663E}" type="presParOf" srcId="{77D120EA-7FA0-9944-8C2F-86522896E3C9}" destId="{66D07BCA-F758-9B4D-A391-CC3125270AB7}" srcOrd="6" destOrd="0" presId="urn:microsoft.com/office/officeart/2005/8/layout/cycle1"/>
    <dgm:cxn modelId="{458A8B32-5403-8A40-9845-EB58CA79DDE4}" type="presParOf" srcId="{77D120EA-7FA0-9944-8C2F-86522896E3C9}" destId="{6D037A31-DFF6-A840-97EC-C5ACF5AFED01}" srcOrd="7" destOrd="0" presId="urn:microsoft.com/office/officeart/2005/8/layout/cycle1"/>
    <dgm:cxn modelId="{E618A954-1216-7B41-AD3D-6840613AFBEF}" type="presParOf" srcId="{77D120EA-7FA0-9944-8C2F-86522896E3C9}" destId="{ECA0AADE-A519-B449-B821-CCF2BAD64031}" srcOrd="8" destOrd="0" presId="urn:microsoft.com/office/officeart/2005/8/layout/cycle1"/>
    <dgm:cxn modelId="{30533D38-F489-7148-9C15-789BE71A4FD2}" type="presParOf" srcId="{77D120EA-7FA0-9944-8C2F-86522896E3C9}" destId="{D080ACA8-44B0-9942-B116-CEAC288534FC}" srcOrd="9" destOrd="0" presId="urn:microsoft.com/office/officeart/2005/8/layout/cycle1"/>
    <dgm:cxn modelId="{4EEFC39D-39D1-3D40-A143-7FA7721406D1}" type="presParOf" srcId="{77D120EA-7FA0-9944-8C2F-86522896E3C9}" destId="{CBBEF556-E4C8-0243-88E6-A044B51D2140}" srcOrd="10" destOrd="0" presId="urn:microsoft.com/office/officeart/2005/8/layout/cycle1"/>
    <dgm:cxn modelId="{6DAD19F4-2530-2B49-840A-9EE424DFCFE6}" type="presParOf" srcId="{77D120EA-7FA0-9944-8C2F-86522896E3C9}" destId="{61133EF2-98E6-D244-8DF4-C2C3A5D3DA27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C518A8-1952-E942-896D-5F6DBC9FCBD6}">
      <dsp:nvSpPr>
        <dsp:cNvPr id="0" name=""/>
        <dsp:cNvSpPr/>
      </dsp:nvSpPr>
      <dsp:spPr>
        <a:xfrm>
          <a:off x="3223806" y="1668264"/>
          <a:ext cx="1781986" cy="1189434"/>
        </a:xfrm>
        <a:prstGeom prst="rect">
          <a:avLst/>
        </a:prstGeom>
        <a:solidFill>
          <a:srgbClr val="F2933D"/>
        </a:solidFill>
        <a:ln>
          <a:solidFill>
            <a:srgbClr val="972A87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3500" kern="1200" dirty="0" smtClean="0">
              <a:solidFill>
                <a:srgbClr val="972A87"/>
              </a:solidFill>
            </a:rPr>
            <a:t>Visie en strategie</a:t>
          </a:r>
          <a:endParaRPr lang="nl-NL" sz="3500" kern="1200" dirty="0">
            <a:solidFill>
              <a:srgbClr val="972A87"/>
            </a:solidFill>
          </a:endParaRPr>
        </a:p>
      </dsp:txBody>
      <dsp:txXfrm>
        <a:off x="3223806" y="1668264"/>
        <a:ext cx="1781986" cy="1189434"/>
      </dsp:txXfrm>
    </dsp:sp>
    <dsp:sp modelId="{BDFF3433-2CC5-0042-BE96-9EBC77F95BBC}">
      <dsp:nvSpPr>
        <dsp:cNvPr id="0" name=""/>
        <dsp:cNvSpPr/>
      </dsp:nvSpPr>
      <dsp:spPr>
        <a:xfrm rot="16200000">
          <a:off x="3988740" y="1235348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rgbClr val="F2933D">
            <a:alpha val="7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700" kern="1200"/>
        </a:p>
      </dsp:txBody>
      <dsp:txXfrm rot="16200000">
        <a:off x="3988740" y="1235348"/>
        <a:ext cx="252118" cy="404407"/>
      </dsp:txXfrm>
    </dsp:sp>
    <dsp:sp modelId="{6CA1AEFE-154C-5D43-A33D-7DEA6A8418D0}">
      <dsp:nvSpPr>
        <dsp:cNvPr id="0" name=""/>
        <dsp:cNvSpPr/>
      </dsp:nvSpPr>
      <dsp:spPr>
        <a:xfrm>
          <a:off x="3223806" y="3134"/>
          <a:ext cx="1781986" cy="1189434"/>
        </a:xfrm>
        <a:prstGeom prst="rect">
          <a:avLst/>
        </a:prstGeom>
        <a:solidFill>
          <a:srgbClr val="F2933D"/>
        </a:solidFill>
        <a:ln>
          <a:solidFill>
            <a:srgbClr val="972A87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dirty="0" smtClean="0">
              <a:solidFill>
                <a:srgbClr val="972A87"/>
              </a:solidFill>
            </a:rPr>
            <a:t>Financieel perspectief</a:t>
          </a:r>
          <a:endParaRPr lang="nl-NL" sz="2900" kern="1200" dirty="0">
            <a:solidFill>
              <a:srgbClr val="972A87"/>
            </a:solidFill>
          </a:endParaRPr>
        </a:p>
      </dsp:txBody>
      <dsp:txXfrm>
        <a:off x="3223806" y="3134"/>
        <a:ext cx="1781986" cy="1189434"/>
      </dsp:txXfrm>
    </dsp:sp>
    <dsp:sp modelId="{12EACDD0-9ED3-AB48-9FE0-2A298DEDE9EE}">
      <dsp:nvSpPr>
        <dsp:cNvPr id="0" name=""/>
        <dsp:cNvSpPr/>
      </dsp:nvSpPr>
      <dsp:spPr>
        <a:xfrm>
          <a:off x="5133730" y="2060777"/>
          <a:ext cx="308212" cy="404407"/>
        </a:xfrm>
        <a:prstGeom prst="rightArrow">
          <a:avLst>
            <a:gd name="adj1" fmla="val 60000"/>
            <a:gd name="adj2" fmla="val 50000"/>
          </a:avLst>
        </a:prstGeom>
        <a:solidFill>
          <a:srgbClr val="F2933D">
            <a:alpha val="7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700" kern="1200"/>
        </a:p>
      </dsp:txBody>
      <dsp:txXfrm>
        <a:off x="5133730" y="2060777"/>
        <a:ext cx="308212" cy="404407"/>
      </dsp:txXfrm>
    </dsp:sp>
    <dsp:sp modelId="{60038EBD-3D5C-C140-94AA-EBC2561B527B}">
      <dsp:nvSpPr>
        <dsp:cNvPr id="0" name=""/>
        <dsp:cNvSpPr/>
      </dsp:nvSpPr>
      <dsp:spPr>
        <a:xfrm>
          <a:off x="5587325" y="1668264"/>
          <a:ext cx="1781986" cy="1189434"/>
        </a:xfrm>
        <a:prstGeom prst="rect">
          <a:avLst/>
        </a:prstGeom>
        <a:solidFill>
          <a:srgbClr val="F2933D"/>
        </a:solidFill>
        <a:ln>
          <a:solidFill>
            <a:srgbClr val="972A87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dirty="0" smtClean="0">
              <a:solidFill>
                <a:srgbClr val="972A87"/>
              </a:solidFill>
            </a:rPr>
            <a:t>Interne processen</a:t>
          </a:r>
          <a:endParaRPr lang="nl-NL" sz="2900" kern="1200" dirty="0">
            <a:solidFill>
              <a:srgbClr val="972A87"/>
            </a:solidFill>
          </a:endParaRPr>
        </a:p>
      </dsp:txBody>
      <dsp:txXfrm>
        <a:off x="5587325" y="1668264"/>
        <a:ext cx="1781986" cy="1189434"/>
      </dsp:txXfrm>
    </dsp:sp>
    <dsp:sp modelId="{D1DD7C96-410B-B541-9EA5-72FDA985C5FD}">
      <dsp:nvSpPr>
        <dsp:cNvPr id="0" name=""/>
        <dsp:cNvSpPr/>
      </dsp:nvSpPr>
      <dsp:spPr>
        <a:xfrm rot="5400000">
          <a:off x="3988740" y="2886207"/>
          <a:ext cx="252118" cy="404407"/>
        </a:xfrm>
        <a:prstGeom prst="rightArrow">
          <a:avLst>
            <a:gd name="adj1" fmla="val 60000"/>
            <a:gd name="adj2" fmla="val 50000"/>
          </a:avLst>
        </a:prstGeom>
        <a:solidFill>
          <a:srgbClr val="F2933D">
            <a:alpha val="7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700" kern="1200"/>
        </a:p>
      </dsp:txBody>
      <dsp:txXfrm rot="5400000">
        <a:off x="3988740" y="2886207"/>
        <a:ext cx="252118" cy="404407"/>
      </dsp:txXfrm>
    </dsp:sp>
    <dsp:sp modelId="{031E8F7C-F2B8-704F-A7A9-175945ABF9AE}">
      <dsp:nvSpPr>
        <dsp:cNvPr id="0" name=""/>
        <dsp:cNvSpPr/>
      </dsp:nvSpPr>
      <dsp:spPr>
        <a:xfrm>
          <a:off x="3223806" y="3333394"/>
          <a:ext cx="1781986" cy="1189434"/>
        </a:xfrm>
        <a:prstGeom prst="rect">
          <a:avLst/>
        </a:prstGeom>
        <a:solidFill>
          <a:srgbClr val="F2933D"/>
        </a:solidFill>
        <a:ln>
          <a:solidFill>
            <a:srgbClr val="972A87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dirty="0" smtClean="0">
              <a:solidFill>
                <a:srgbClr val="972A87"/>
              </a:solidFill>
            </a:rPr>
            <a:t>Innovatie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dirty="0" smtClean="0">
              <a:solidFill>
                <a:srgbClr val="972A87"/>
              </a:solidFill>
            </a:rPr>
            <a:t>&amp; leren</a:t>
          </a:r>
          <a:endParaRPr lang="nl-NL" sz="2900" kern="1200" dirty="0">
            <a:solidFill>
              <a:srgbClr val="972A87"/>
            </a:solidFill>
          </a:endParaRPr>
        </a:p>
      </dsp:txBody>
      <dsp:txXfrm>
        <a:off x="3223806" y="3333394"/>
        <a:ext cx="1781986" cy="1189434"/>
      </dsp:txXfrm>
    </dsp:sp>
    <dsp:sp modelId="{1E13AFA9-2B7C-7147-952A-71DC5FF7CF48}">
      <dsp:nvSpPr>
        <dsp:cNvPr id="0" name=""/>
        <dsp:cNvSpPr/>
      </dsp:nvSpPr>
      <dsp:spPr>
        <a:xfrm rot="10800000">
          <a:off x="2797623" y="2060777"/>
          <a:ext cx="301169" cy="404407"/>
        </a:xfrm>
        <a:prstGeom prst="rightArrow">
          <a:avLst>
            <a:gd name="adj1" fmla="val 60000"/>
            <a:gd name="adj2" fmla="val 50000"/>
          </a:avLst>
        </a:prstGeom>
        <a:solidFill>
          <a:srgbClr val="F2933D">
            <a:alpha val="7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700" kern="1200"/>
        </a:p>
      </dsp:txBody>
      <dsp:txXfrm rot="10800000">
        <a:off x="2797623" y="2060777"/>
        <a:ext cx="301169" cy="404407"/>
      </dsp:txXfrm>
    </dsp:sp>
    <dsp:sp modelId="{BC3AEA53-3773-AC43-9B42-33EDFB3581FC}">
      <dsp:nvSpPr>
        <dsp:cNvPr id="0" name=""/>
        <dsp:cNvSpPr/>
      </dsp:nvSpPr>
      <dsp:spPr>
        <a:xfrm>
          <a:off x="873575" y="1668264"/>
          <a:ext cx="1781986" cy="1189434"/>
        </a:xfrm>
        <a:prstGeom prst="rect">
          <a:avLst/>
        </a:prstGeom>
        <a:solidFill>
          <a:srgbClr val="F2933D"/>
        </a:solidFill>
        <a:ln>
          <a:solidFill>
            <a:srgbClr val="972A87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900" kern="1200" dirty="0" smtClean="0">
              <a:solidFill>
                <a:srgbClr val="972A87"/>
              </a:solidFill>
            </a:rPr>
            <a:t>Klanten- perspectief</a:t>
          </a:r>
          <a:endParaRPr lang="nl-NL" sz="2900" kern="1200" dirty="0">
            <a:solidFill>
              <a:srgbClr val="972A87"/>
            </a:solidFill>
          </a:endParaRPr>
        </a:p>
      </dsp:txBody>
      <dsp:txXfrm>
        <a:off x="873575" y="1668264"/>
        <a:ext cx="1781986" cy="118943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252F92-F1DF-4D4F-BBAB-11FDFEA3B2B2}">
      <dsp:nvSpPr>
        <dsp:cNvPr id="0" name=""/>
        <dsp:cNvSpPr/>
      </dsp:nvSpPr>
      <dsp:spPr>
        <a:xfrm>
          <a:off x="3128217" y="1668264"/>
          <a:ext cx="1973164" cy="1189434"/>
        </a:xfrm>
        <a:prstGeom prst="rect">
          <a:avLst/>
        </a:prstGeom>
        <a:solidFill>
          <a:srgbClr val="F2933D"/>
        </a:solidFill>
        <a:ln w="25400" cap="flat" cmpd="sng" algn="ctr">
          <a:solidFill>
            <a:srgbClr val="972A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46800" rIns="108000" bIns="46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>
              <a:solidFill>
                <a:srgbClr val="972A87"/>
              </a:solidFill>
            </a:rPr>
            <a:t>PROFESSIONELE KWALITEIT</a:t>
          </a:r>
          <a:endParaRPr lang="nl-NL" sz="2000" kern="1200" dirty="0">
            <a:solidFill>
              <a:srgbClr val="972A87"/>
            </a:solidFill>
          </a:endParaRPr>
        </a:p>
      </dsp:txBody>
      <dsp:txXfrm>
        <a:off x="3128217" y="1668264"/>
        <a:ext cx="1973164" cy="1189434"/>
      </dsp:txXfrm>
    </dsp:sp>
    <dsp:sp modelId="{E23DF1A3-65C4-0D42-8BA8-63A128C13F62}">
      <dsp:nvSpPr>
        <dsp:cNvPr id="0" name=""/>
        <dsp:cNvSpPr/>
      </dsp:nvSpPr>
      <dsp:spPr>
        <a:xfrm rot="16200000">
          <a:off x="3887592" y="1233827"/>
          <a:ext cx="454415" cy="404407"/>
        </a:xfrm>
        <a:prstGeom prst="leftRightArrow">
          <a:avLst/>
        </a:prstGeom>
        <a:solidFill>
          <a:srgbClr val="F2933D"/>
        </a:solidFill>
        <a:ln>
          <a:solidFill>
            <a:srgbClr val="972A8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46800" rIns="108000" bIns="468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000" kern="1200" dirty="0"/>
        </a:p>
      </dsp:txBody>
      <dsp:txXfrm rot="16200000">
        <a:off x="3887592" y="1233827"/>
        <a:ext cx="454415" cy="404407"/>
      </dsp:txXfrm>
    </dsp:sp>
    <dsp:sp modelId="{DB403D19-F601-5C4A-AE3F-2B40260ACFA7}">
      <dsp:nvSpPr>
        <dsp:cNvPr id="0" name=""/>
        <dsp:cNvSpPr/>
      </dsp:nvSpPr>
      <dsp:spPr>
        <a:xfrm>
          <a:off x="3128217" y="0"/>
          <a:ext cx="1973164" cy="1189434"/>
        </a:xfrm>
        <a:prstGeom prst="rect">
          <a:avLst/>
        </a:prstGeom>
        <a:solidFill>
          <a:srgbClr val="F2933D"/>
        </a:solidFill>
        <a:ln w="25400" cap="flat" cmpd="sng" algn="ctr">
          <a:solidFill>
            <a:srgbClr val="972A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46800" rIns="108000" bIns="46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>
              <a:solidFill>
                <a:srgbClr val="972A87"/>
              </a:solidFill>
            </a:rPr>
            <a:t>Kernvisie op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>
              <a:solidFill>
                <a:srgbClr val="972A87"/>
              </a:solidFill>
            </a:rPr>
            <a:t>problemen en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BE" sz="2000" kern="1200" dirty="0" smtClean="0">
              <a:solidFill>
                <a:srgbClr val="972A87"/>
              </a:solidFill>
            </a:rPr>
            <a:t>oplossingen</a:t>
          </a:r>
          <a:endParaRPr lang="nl-NL" sz="2000" kern="1200" dirty="0">
            <a:solidFill>
              <a:srgbClr val="972A87"/>
            </a:solidFill>
          </a:endParaRPr>
        </a:p>
      </dsp:txBody>
      <dsp:txXfrm>
        <a:off x="3128217" y="0"/>
        <a:ext cx="1973164" cy="1189434"/>
      </dsp:txXfrm>
    </dsp:sp>
    <dsp:sp modelId="{9F877CDD-29BF-354A-8B3E-1BC03B972B97}">
      <dsp:nvSpPr>
        <dsp:cNvPr id="0" name=""/>
        <dsp:cNvSpPr/>
      </dsp:nvSpPr>
      <dsp:spPr>
        <a:xfrm rot="21596544">
          <a:off x="5355491" y="2059222"/>
          <a:ext cx="612176" cy="404407"/>
        </a:xfrm>
        <a:prstGeom prst="leftRightArrow">
          <a:avLst/>
        </a:prstGeom>
        <a:solidFill>
          <a:srgbClr val="F2933D"/>
        </a:solidFill>
        <a:ln>
          <a:solidFill>
            <a:srgbClr val="972A8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46800" rIns="108000" bIns="468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000" kern="1200"/>
        </a:p>
      </dsp:txBody>
      <dsp:txXfrm rot="21596544">
        <a:off x="5355491" y="2059222"/>
        <a:ext cx="612176" cy="404407"/>
      </dsp:txXfrm>
    </dsp:sp>
    <dsp:sp modelId="{8C89D664-9A3D-2B4E-8B5A-BCF8AE26EF59}">
      <dsp:nvSpPr>
        <dsp:cNvPr id="0" name=""/>
        <dsp:cNvSpPr/>
      </dsp:nvSpPr>
      <dsp:spPr>
        <a:xfrm>
          <a:off x="6256429" y="1665119"/>
          <a:ext cx="1973164" cy="1189434"/>
        </a:xfrm>
        <a:prstGeom prst="rect">
          <a:avLst/>
        </a:prstGeom>
        <a:solidFill>
          <a:srgbClr val="F2933D"/>
        </a:solidFill>
        <a:ln w="25400" cap="flat" cmpd="sng" algn="ctr">
          <a:solidFill>
            <a:srgbClr val="972A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46800" rIns="108000" bIns="46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>
              <a:solidFill>
                <a:srgbClr val="972A87"/>
              </a:solidFill>
            </a:rPr>
            <a:t>Toegankelijke methoden en instrumenten</a:t>
          </a:r>
          <a:endParaRPr lang="nl-NL" sz="2000" kern="1200" dirty="0">
            <a:solidFill>
              <a:srgbClr val="972A87"/>
            </a:solidFill>
          </a:endParaRPr>
        </a:p>
      </dsp:txBody>
      <dsp:txXfrm>
        <a:off x="6256429" y="1665119"/>
        <a:ext cx="1973164" cy="1189434"/>
      </dsp:txXfrm>
    </dsp:sp>
    <dsp:sp modelId="{CE9FB04F-1F11-6C4A-A6CB-9B5FD050FBFB}">
      <dsp:nvSpPr>
        <dsp:cNvPr id="0" name=""/>
        <dsp:cNvSpPr/>
      </dsp:nvSpPr>
      <dsp:spPr>
        <a:xfrm rot="5400000">
          <a:off x="3889708" y="2887727"/>
          <a:ext cx="450182" cy="404407"/>
        </a:xfrm>
        <a:prstGeom prst="leftRightArrow">
          <a:avLst/>
        </a:prstGeom>
        <a:solidFill>
          <a:srgbClr val="F2933D"/>
        </a:solidFill>
        <a:ln>
          <a:solidFill>
            <a:srgbClr val="972A8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700" kern="1200"/>
        </a:p>
      </dsp:txBody>
      <dsp:txXfrm rot="5400000">
        <a:off x="3889708" y="2887727"/>
        <a:ext cx="450182" cy="404407"/>
      </dsp:txXfrm>
    </dsp:sp>
    <dsp:sp modelId="{5C9CC09B-693C-B044-9923-5A1F93667534}">
      <dsp:nvSpPr>
        <dsp:cNvPr id="0" name=""/>
        <dsp:cNvSpPr/>
      </dsp:nvSpPr>
      <dsp:spPr>
        <a:xfrm>
          <a:off x="3128217" y="3336528"/>
          <a:ext cx="1973164" cy="1189434"/>
        </a:xfrm>
        <a:prstGeom prst="rect">
          <a:avLst/>
        </a:prstGeom>
        <a:solidFill>
          <a:srgbClr val="F2933D"/>
        </a:solidFill>
        <a:ln w="25400" cap="flat" cmpd="sng" algn="ctr">
          <a:solidFill>
            <a:srgbClr val="972A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46800" rIns="108000" bIns="46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>
              <a:solidFill>
                <a:srgbClr val="972A87"/>
              </a:solidFill>
            </a:rPr>
            <a:t>Klantgerichte producten en diensten</a:t>
          </a:r>
          <a:endParaRPr lang="nl-NL" sz="2000" kern="1200" dirty="0">
            <a:solidFill>
              <a:srgbClr val="972A87"/>
            </a:solidFill>
          </a:endParaRPr>
        </a:p>
      </dsp:txBody>
      <dsp:txXfrm>
        <a:off x="3128217" y="3336528"/>
        <a:ext cx="1973164" cy="1189434"/>
      </dsp:txXfrm>
    </dsp:sp>
    <dsp:sp modelId="{6E632616-F4CF-A042-99E2-93740638F1DF}">
      <dsp:nvSpPr>
        <dsp:cNvPr id="0" name=""/>
        <dsp:cNvSpPr/>
      </dsp:nvSpPr>
      <dsp:spPr>
        <a:xfrm rot="10800000">
          <a:off x="2261931" y="2060777"/>
          <a:ext cx="612175" cy="404407"/>
        </a:xfrm>
        <a:prstGeom prst="leftRightArrow">
          <a:avLst/>
        </a:prstGeom>
        <a:solidFill>
          <a:srgbClr val="F2933D"/>
        </a:solidFill>
        <a:ln>
          <a:solidFill>
            <a:srgbClr val="972A87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46800" rIns="108000" bIns="468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nl-NL" sz="1000" kern="1200"/>
        </a:p>
      </dsp:txBody>
      <dsp:txXfrm rot="10800000">
        <a:off x="2261931" y="2060777"/>
        <a:ext cx="612175" cy="404407"/>
      </dsp:txXfrm>
    </dsp:sp>
    <dsp:sp modelId="{F92F77CD-3374-E14F-B912-2BE673AD76AA}">
      <dsp:nvSpPr>
        <dsp:cNvPr id="0" name=""/>
        <dsp:cNvSpPr/>
      </dsp:nvSpPr>
      <dsp:spPr>
        <a:xfrm>
          <a:off x="4" y="1668264"/>
          <a:ext cx="1973164" cy="1189434"/>
        </a:xfrm>
        <a:prstGeom prst="rect">
          <a:avLst/>
        </a:prstGeom>
        <a:solidFill>
          <a:srgbClr val="F2933D"/>
        </a:solidFill>
        <a:ln w="25400" cap="flat" cmpd="sng" algn="ctr">
          <a:solidFill>
            <a:srgbClr val="972A8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8000" tIns="46800" rIns="108000" bIns="46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 smtClean="0">
              <a:solidFill>
                <a:srgbClr val="972A87"/>
              </a:solidFill>
            </a:rPr>
            <a:t>Vereiste rollen en vaardigheden</a:t>
          </a:r>
          <a:endParaRPr lang="nl-NL" sz="2000" kern="1200" dirty="0">
            <a:solidFill>
              <a:srgbClr val="972A87"/>
            </a:solidFill>
          </a:endParaRPr>
        </a:p>
      </dsp:txBody>
      <dsp:txXfrm>
        <a:off x="4" y="1668264"/>
        <a:ext cx="1973164" cy="118943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BBFB46-8474-3E41-9F7F-BA64911A5B70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Gegevens verzamelen</a:t>
          </a:r>
          <a:endParaRPr lang="nl-NL" sz="2500" kern="1200" dirty="0"/>
        </a:p>
      </dsp:txBody>
      <dsp:txXfrm>
        <a:off x="4674180" y="102284"/>
        <a:ext cx="1601316" cy="1601316"/>
      </dsp:txXfrm>
    </dsp:sp>
    <dsp:sp modelId="{F1A0733F-9332-824B-8763-98EFE86DF73C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89023D-5FBA-9747-8E4D-35AC7583AB9E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Diagnose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stellen</a:t>
          </a:r>
          <a:endParaRPr lang="nl-NL" sz="2500" kern="1200" dirty="0"/>
        </a:p>
      </dsp:txBody>
      <dsp:txXfrm>
        <a:off x="4674180" y="2822362"/>
        <a:ext cx="1601316" cy="1601316"/>
      </dsp:txXfrm>
    </dsp:sp>
    <dsp:sp modelId="{5A488D7D-451E-654C-9FF4-F6DD4FB148B9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037A31-DFF6-A840-97EC-C5ACF5AFED01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Conclusies trekken</a:t>
          </a:r>
          <a:endParaRPr lang="nl-NL" sz="2500" kern="1200" dirty="0"/>
        </a:p>
      </dsp:txBody>
      <dsp:txXfrm>
        <a:off x="1954103" y="2822362"/>
        <a:ext cx="1601316" cy="1601316"/>
      </dsp:txXfrm>
    </dsp:sp>
    <dsp:sp modelId="{ECA0AADE-A519-B449-B821-CCF2BAD64031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BEF556-E4C8-0243-88E6-A044B51D2140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Acties ontwerpen</a:t>
          </a:r>
          <a:endParaRPr lang="nl-NL" sz="2500" kern="1200" dirty="0"/>
        </a:p>
      </dsp:txBody>
      <dsp:txXfrm>
        <a:off x="1954103" y="102284"/>
        <a:ext cx="1601316" cy="1601316"/>
      </dsp:txXfrm>
    </dsp:sp>
    <dsp:sp modelId="{61133EF2-98E6-D244-8DF4-C2C3A5D3DA27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BBFB46-8474-3E41-9F7F-BA64911A5B70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>
              <a:solidFill>
                <a:srgbClr val="972A87"/>
              </a:solidFill>
            </a:rPr>
            <a:t>Gegevens verzamelen</a:t>
          </a:r>
          <a:endParaRPr lang="nl-NL" sz="2500" kern="1200" dirty="0">
            <a:solidFill>
              <a:srgbClr val="972A87"/>
            </a:solidFill>
          </a:endParaRPr>
        </a:p>
      </dsp:txBody>
      <dsp:txXfrm>
        <a:off x="4674180" y="102284"/>
        <a:ext cx="1601316" cy="1601316"/>
      </dsp:txXfrm>
    </dsp:sp>
    <dsp:sp modelId="{F1A0733F-9332-824B-8763-98EFE86DF73C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89023D-5FBA-9747-8E4D-35AC7583AB9E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Diagnose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stellen</a:t>
          </a:r>
          <a:endParaRPr lang="nl-NL" sz="2500" kern="1200" dirty="0"/>
        </a:p>
      </dsp:txBody>
      <dsp:txXfrm>
        <a:off x="4674180" y="2822362"/>
        <a:ext cx="1601316" cy="1601316"/>
      </dsp:txXfrm>
    </dsp:sp>
    <dsp:sp modelId="{5A488D7D-451E-654C-9FF4-F6DD4FB148B9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037A31-DFF6-A840-97EC-C5ACF5AFED01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Conclusies trekken</a:t>
          </a:r>
          <a:endParaRPr lang="nl-NL" sz="2500" kern="1200" dirty="0"/>
        </a:p>
      </dsp:txBody>
      <dsp:txXfrm>
        <a:off x="1954103" y="2822362"/>
        <a:ext cx="1601316" cy="1601316"/>
      </dsp:txXfrm>
    </dsp:sp>
    <dsp:sp modelId="{ECA0AADE-A519-B449-B821-CCF2BAD64031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BEF556-E4C8-0243-88E6-A044B51D2140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Acties ontwerpen</a:t>
          </a:r>
          <a:endParaRPr lang="nl-NL" sz="2500" kern="1200" dirty="0"/>
        </a:p>
      </dsp:txBody>
      <dsp:txXfrm>
        <a:off x="1954103" y="102284"/>
        <a:ext cx="1601316" cy="1601316"/>
      </dsp:txXfrm>
    </dsp:sp>
    <dsp:sp modelId="{61133EF2-98E6-D244-8DF4-C2C3A5D3DA27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BBFB46-8474-3E41-9F7F-BA64911A5B70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Gegevens verzamelen</a:t>
          </a:r>
          <a:endParaRPr lang="nl-NL" sz="2500" kern="1200" dirty="0"/>
        </a:p>
      </dsp:txBody>
      <dsp:txXfrm>
        <a:off x="4674180" y="102284"/>
        <a:ext cx="1601316" cy="1601316"/>
      </dsp:txXfrm>
    </dsp:sp>
    <dsp:sp modelId="{F1A0733F-9332-824B-8763-98EFE86DF73C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89023D-5FBA-9747-8E4D-35AC7583AB9E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>
              <a:solidFill>
                <a:srgbClr val="972A87"/>
              </a:solidFill>
            </a:rPr>
            <a:t>Diagnose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>
              <a:solidFill>
                <a:srgbClr val="972A87"/>
              </a:solidFill>
            </a:rPr>
            <a:t>stellen</a:t>
          </a:r>
          <a:endParaRPr lang="nl-NL" sz="2500" kern="1200" dirty="0">
            <a:solidFill>
              <a:srgbClr val="972A87"/>
            </a:solidFill>
          </a:endParaRPr>
        </a:p>
      </dsp:txBody>
      <dsp:txXfrm>
        <a:off x="4674180" y="2822362"/>
        <a:ext cx="1601316" cy="1601316"/>
      </dsp:txXfrm>
    </dsp:sp>
    <dsp:sp modelId="{5A488D7D-451E-654C-9FF4-F6DD4FB148B9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037A31-DFF6-A840-97EC-C5ACF5AFED01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Conclusies trekken</a:t>
          </a:r>
          <a:endParaRPr lang="nl-NL" sz="2500" kern="1200" dirty="0"/>
        </a:p>
      </dsp:txBody>
      <dsp:txXfrm>
        <a:off x="1954103" y="2822362"/>
        <a:ext cx="1601316" cy="1601316"/>
      </dsp:txXfrm>
    </dsp:sp>
    <dsp:sp modelId="{ECA0AADE-A519-B449-B821-CCF2BAD64031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BEF556-E4C8-0243-88E6-A044B51D2140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Acties ontwerpen</a:t>
          </a:r>
          <a:endParaRPr lang="nl-NL" sz="2500" kern="1200" dirty="0"/>
        </a:p>
      </dsp:txBody>
      <dsp:txXfrm>
        <a:off x="1954103" y="102284"/>
        <a:ext cx="1601316" cy="1601316"/>
      </dsp:txXfrm>
    </dsp:sp>
    <dsp:sp modelId="{61133EF2-98E6-D244-8DF4-C2C3A5D3DA27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BBFB46-8474-3E41-9F7F-BA64911A5B70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Gegevens verzamelen</a:t>
          </a:r>
          <a:endParaRPr lang="nl-NL" sz="2500" kern="1200" dirty="0"/>
        </a:p>
      </dsp:txBody>
      <dsp:txXfrm>
        <a:off x="4674180" y="102284"/>
        <a:ext cx="1601316" cy="1601316"/>
      </dsp:txXfrm>
    </dsp:sp>
    <dsp:sp modelId="{F1A0733F-9332-824B-8763-98EFE86DF73C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89023D-5FBA-9747-8E4D-35AC7583AB9E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Diagnose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stellen</a:t>
          </a:r>
          <a:endParaRPr lang="nl-NL" sz="2500" kern="1200" dirty="0"/>
        </a:p>
      </dsp:txBody>
      <dsp:txXfrm>
        <a:off x="4674180" y="2822362"/>
        <a:ext cx="1601316" cy="1601316"/>
      </dsp:txXfrm>
    </dsp:sp>
    <dsp:sp modelId="{5A488D7D-451E-654C-9FF4-F6DD4FB148B9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037A31-DFF6-A840-97EC-C5ACF5AFED01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>
              <a:solidFill>
                <a:srgbClr val="972A87"/>
              </a:solidFill>
            </a:rPr>
            <a:t>Conclusies trekken</a:t>
          </a:r>
          <a:endParaRPr lang="nl-NL" sz="2500" kern="1200" dirty="0">
            <a:solidFill>
              <a:srgbClr val="972A87"/>
            </a:solidFill>
          </a:endParaRPr>
        </a:p>
      </dsp:txBody>
      <dsp:txXfrm>
        <a:off x="1954103" y="2822362"/>
        <a:ext cx="1601316" cy="1601316"/>
      </dsp:txXfrm>
    </dsp:sp>
    <dsp:sp modelId="{ECA0AADE-A519-B449-B821-CCF2BAD64031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BEF556-E4C8-0243-88E6-A044B51D2140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Acties ontwerpen</a:t>
          </a:r>
          <a:endParaRPr lang="nl-NL" sz="2500" kern="1200" dirty="0"/>
        </a:p>
      </dsp:txBody>
      <dsp:txXfrm>
        <a:off x="1954103" y="102284"/>
        <a:ext cx="1601316" cy="1601316"/>
      </dsp:txXfrm>
    </dsp:sp>
    <dsp:sp modelId="{61133EF2-98E6-D244-8DF4-C2C3A5D3DA27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BBFB46-8474-3E41-9F7F-BA64911A5B70}">
      <dsp:nvSpPr>
        <dsp:cNvPr id="0" name=""/>
        <dsp:cNvSpPr/>
      </dsp:nvSpPr>
      <dsp:spPr>
        <a:xfrm>
          <a:off x="4674180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Gegevens verzamelen</a:t>
          </a:r>
          <a:endParaRPr lang="nl-NL" sz="2500" kern="1200" dirty="0"/>
        </a:p>
      </dsp:txBody>
      <dsp:txXfrm>
        <a:off x="4674180" y="102284"/>
        <a:ext cx="1601316" cy="1601316"/>
      </dsp:txXfrm>
    </dsp:sp>
    <dsp:sp modelId="{F1A0733F-9332-824B-8763-98EFE86DF73C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49018"/>
            <a:gd name="adj4" fmla="val 205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789023D-5FBA-9747-8E4D-35AC7583AB9E}">
      <dsp:nvSpPr>
        <dsp:cNvPr id="0" name=""/>
        <dsp:cNvSpPr/>
      </dsp:nvSpPr>
      <dsp:spPr>
        <a:xfrm>
          <a:off x="4674180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Diagnose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stellen</a:t>
          </a:r>
          <a:endParaRPr lang="nl-NL" sz="2500" kern="1200" dirty="0"/>
        </a:p>
      </dsp:txBody>
      <dsp:txXfrm>
        <a:off x="4674180" y="2822362"/>
        <a:ext cx="1601316" cy="1601316"/>
      </dsp:txXfrm>
    </dsp:sp>
    <dsp:sp modelId="{5A488D7D-451E-654C-9FF4-F6DD4FB148B9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5949018"/>
            <a:gd name="adj4" fmla="val 43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037A31-DFF6-A840-97EC-C5ACF5AFED01}">
      <dsp:nvSpPr>
        <dsp:cNvPr id="0" name=""/>
        <dsp:cNvSpPr/>
      </dsp:nvSpPr>
      <dsp:spPr>
        <a:xfrm>
          <a:off x="1954103" y="2822362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/>
            <a:t>Conclusies trekken</a:t>
          </a:r>
          <a:endParaRPr lang="nl-NL" sz="2500" kern="1200" dirty="0"/>
        </a:p>
      </dsp:txBody>
      <dsp:txXfrm>
        <a:off x="1954103" y="2822362"/>
        <a:ext cx="1601316" cy="1601316"/>
      </dsp:txXfrm>
    </dsp:sp>
    <dsp:sp modelId="{ECA0AADE-A519-B449-B821-CCF2BAD64031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1349018"/>
            <a:gd name="adj4" fmla="val 97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BEF556-E4C8-0243-88E6-A044B51D2140}">
      <dsp:nvSpPr>
        <dsp:cNvPr id="0" name=""/>
        <dsp:cNvSpPr/>
      </dsp:nvSpPr>
      <dsp:spPr>
        <a:xfrm>
          <a:off x="1954103" y="102284"/>
          <a:ext cx="1601316" cy="16013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500" kern="1200" dirty="0" smtClean="0">
              <a:solidFill>
                <a:srgbClr val="972A87"/>
              </a:solidFill>
            </a:rPr>
            <a:t>Acties ontwerpen</a:t>
          </a:r>
          <a:endParaRPr lang="nl-NL" sz="2500" kern="1200" dirty="0">
            <a:solidFill>
              <a:srgbClr val="972A87"/>
            </a:solidFill>
          </a:endParaRPr>
        </a:p>
      </dsp:txBody>
      <dsp:txXfrm>
        <a:off x="1954103" y="102284"/>
        <a:ext cx="1601316" cy="1601316"/>
      </dsp:txXfrm>
    </dsp:sp>
    <dsp:sp modelId="{61133EF2-98E6-D244-8DF4-C2C3A5D3DA27}">
      <dsp:nvSpPr>
        <dsp:cNvPr id="0" name=""/>
        <dsp:cNvSpPr/>
      </dsp:nvSpPr>
      <dsp:spPr>
        <a:xfrm>
          <a:off x="1853136" y="1318"/>
          <a:ext cx="4523326" cy="4523326"/>
        </a:xfrm>
        <a:prstGeom prst="circularArrow">
          <a:avLst>
            <a:gd name="adj1" fmla="val 6903"/>
            <a:gd name="adj2" fmla="val 465447"/>
            <a:gd name="adj3" fmla="val 16749018"/>
            <a:gd name="adj4" fmla="val 15185536"/>
            <a:gd name="adj5" fmla="val 8054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44D1EC-BE97-F448-8FE3-2FEDC109CA1F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82B1F3-108B-5B4A-B82F-7CB30C856497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8975"/>
            <a:ext cx="4562475" cy="3422650"/>
          </a:xfrm>
          <a:ln w="12700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nl-NL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8975"/>
            <a:ext cx="4562475" cy="3422650"/>
          </a:xfrm>
          <a:ln w="12700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nl-NL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8975"/>
            <a:ext cx="4562475" cy="3422650"/>
          </a:xfrm>
          <a:ln w="12700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nl-NL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8975"/>
            <a:ext cx="4562475" cy="3422650"/>
          </a:xfrm>
          <a:ln w="12700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nl-NL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8975"/>
            <a:ext cx="4562475" cy="3422650"/>
          </a:xfrm>
          <a:ln w="12700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nl-NL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8975"/>
            <a:ext cx="4562475" cy="3422650"/>
          </a:xfrm>
          <a:ln w="12700"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nl-NL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7763" y="688975"/>
            <a:ext cx="4562475" cy="3422650"/>
          </a:xfrm>
          <a:ln w="12700"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nl-NL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 dirty="0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F2933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smtClean="0"/>
              <a:t>Klik om de 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 descr="hoofding.tif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6120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 dirty="0"/>
          </a:p>
        </p:txBody>
      </p:sp>
      <p:pic>
        <p:nvPicPr>
          <p:cNvPr id="8" name="Afbeelding 7" descr="keik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6868"/>
            <a:ext cx="1330770" cy="13307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 descr="keik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6868"/>
            <a:ext cx="1330770" cy="13307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 descr="hoofding.tif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61206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 dirty="0"/>
          </a:p>
        </p:txBody>
      </p:sp>
      <p:pic>
        <p:nvPicPr>
          <p:cNvPr id="11" name="Afbeelding 10" descr="keik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6868"/>
            <a:ext cx="1330770" cy="13307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 dirty="0"/>
          </a:p>
        </p:txBody>
      </p:sp>
      <p:pic>
        <p:nvPicPr>
          <p:cNvPr id="11" name="Afbeelding 10" descr="keik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6868"/>
            <a:ext cx="1330770" cy="13307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/>
          <a:lstStyle/>
          <a:p>
            <a:r>
              <a:rPr lang="nl-BE" smtClean="0"/>
              <a:t>Titelstijl van model bewerken</a:t>
            </a:r>
            <a:endParaRPr lang="nl-NL" dirty="0"/>
          </a:p>
        </p:txBody>
      </p:sp>
      <p:pic>
        <p:nvPicPr>
          <p:cNvPr id="9" name="Afbeelding 8" descr="keik 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6868"/>
            <a:ext cx="1330770" cy="13307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BE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Klik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 smtClean="0"/>
              <a:t>Titelstijl van model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Klik om de tekststijl van het model te bewerken</a:t>
            </a:r>
          </a:p>
          <a:p>
            <a:pPr lvl="1"/>
            <a:r>
              <a:rPr lang="nl-BE" dirty="0" smtClean="0"/>
              <a:t>Tweede niveau</a:t>
            </a:r>
          </a:p>
          <a:p>
            <a:pPr lvl="2"/>
            <a:r>
              <a:rPr lang="nl-BE" dirty="0" smtClean="0"/>
              <a:t>Derde niveau</a:t>
            </a:r>
          </a:p>
          <a:p>
            <a:pPr lvl="3"/>
            <a:r>
              <a:rPr lang="nl-BE" dirty="0" smtClean="0"/>
              <a:t>Vierde niveau</a:t>
            </a:r>
          </a:p>
          <a:p>
            <a:pPr lvl="4"/>
            <a:r>
              <a:rPr lang="nl-BE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2933D"/>
                </a:solidFill>
              </a:defRPr>
            </a:lvl1pPr>
          </a:lstStyle>
          <a:p>
            <a:fld id="{58DCA186-10E4-E143-B847-063840C60F23}" type="datetimeFigureOut">
              <a:rPr lang="nl-NL" smtClean="0"/>
              <a:pPr/>
              <a:t>15-05-2014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2933D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2933D"/>
                </a:solidFill>
              </a:defRPr>
            </a:lvl1pPr>
          </a:lstStyle>
          <a:p>
            <a:fld id="{C551EB7F-EF8D-174D-A7E9-B2FB34649A24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F2933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4" Type="http://schemas.openxmlformats.org/officeDocument/2006/relationships/diagramQuickStyle" Target="../diagrams/quickStyle8.xml"/><Relationship Id="rId5" Type="http://schemas.openxmlformats.org/officeDocument/2006/relationships/diagramColors" Target="../diagrams/colors8.xml"/><Relationship Id="rId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85800" y="2865437"/>
            <a:ext cx="7772400" cy="1470025"/>
          </a:xfrm>
        </p:spPr>
        <p:txBody>
          <a:bodyPr/>
          <a:lstStyle/>
          <a:p>
            <a:r>
              <a:rPr lang="nl-NL" dirty="0" smtClean="0"/>
              <a:t>Zelfevaluatie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2837078" y="4890929"/>
            <a:ext cx="3935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dirty="0" smtClean="0"/>
              <a:t>Koen Joly</a:t>
            </a:r>
          </a:p>
          <a:p>
            <a:pPr algn="ctr"/>
            <a:r>
              <a:rPr lang="nl-NL" dirty="0" smtClean="0"/>
              <a:t>Coach, inspirator, </a:t>
            </a:r>
            <a:r>
              <a:rPr lang="nl-NL" dirty="0" err="1" smtClean="0"/>
              <a:t>motivator</a:t>
            </a:r>
            <a:r>
              <a:rPr lang="nl-NL" dirty="0" smtClean="0"/>
              <a:t> &amp; </a:t>
            </a:r>
            <a:r>
              <a:rPr lang="nl-NL" dirty="0" err="1" smtClean="0"/>
              <a:t>facilitator</a:t>
            </a:r>
            <a:endParaRPr lang="nl-NL" dirty="0" smtClean="0"/>
          </a:p>
          <a:p>
            <a:pPr algn="ctr"/>
            <a:r>
              <a:rPr lang="nl-NL" dirty="0" smtClean="0"/>
              <a:t>bij KEIK – Mensen in beweging</a:t>
            </a:r>
          </a:p>
          <a:p>
            <a:pPr algn="ctr"/>
            <a:r>
              <a:rPr lang="nl-NL" dirty="0" smtClean="0"/>
              <a:t>koen@keik.be - </a:t>
            </a:r>
            <a:r>
              <a:rPr lang="nl-NL" dirty="0" err="1" smtClean="0"/>
              <a:t>www.keik.be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Zelfevaluatie in het geharmoniseerd kwaliteitsdecreet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F2933D">
              <a:alpha val="70000"/>
            </a:srgbClr>
          </a:solidFill>
        </p:spPr>
        <p:txBody>
          <a:bodyPr>
            <a:normAutofit fontScale="55000" lnSpcReduction="20000"/>
          </a:bodyPr>
          <a:lstStyle/>
          <a:p>
            <a:pPr marL="0" lvl="0" indent="0" defTabSz="914400" fontAlgn="base">
              <a:spcBef>
                <a:spcPct val="50000"/>
              </a:spcBef>
              <a:spcAft>
                <a:spcPct val="0"/>
              </a:spcAft>
              <a:buNone/>
              <a:tabLst>
                <a:tab pos="668338" algn="l"/>
              </a:tabLst>
            </a:pPr>
            <a:r>
              <a:rPr lang="nl-BE" sz="4000" dirty="0" smtClean="0">
                <a:latin typeface="Arial" charset="0"/>
              </a:rPr>
              <a:t>Art. 5 § 3</a:t>
            </a:r>
            <a:endParaRPr lang="nl-BE" sz="4000" dirty="0" smtClean="0">
              <a:latin typeface="Arial" charset="0"/>
            </a:endParaRPr>
          </a:p>
          <a:p>
            <a:pPr marL="0" lvl="0" indent="0" defTabSz="914400" fontAlgn="base">
              <a:spcBef>
                <a:spcPct val="50000"/>
              </a:spcBef>
              <a:spcAft>
                <a:spcPct val="0"/>
              </a:spcAft>
              <a:buNone/>
              <a:tabLst>
                <a:tab pos="668338" algn="l"/>
              </a:tabLst>
            </a:pPr>
            <a:r>
              <a:rPr lang="nl-BE" sz="2947" dirty="0" smtClean="0">
                <a:latin typeface="Arial" charset="0"/>
              </a:rPr>
              <a:t>Een zelfevaluatie is een systematische evaluatie van de processen, structuren en resultaten van de voorziening en wordt door de voorziening zelf verwezenlijkt. </a:t>
            </a:r>
          </a:p>
          <a:p>
            <a:pPr marL="0" lvl="0" indent="0" defTabSz="914400" fontAlgn="base">
              <a:spcBef>
                <a:spcPct val="50000"/>
              </a:spcBef>
              <a:spcAft>
                <a:spcPct val="0"/>
              </a:spcAft>
              <a:buNone/>
              <a:tabLst>
                <a:tab pos="668338" algn="l"/>
              </a:tabLst>
            </a:pPr>
            <a:r>
              <a:rPr lang="nl-BE" sz="2947" dirty="0" smtClean="0">
                <a:latin typeface="Arial" charset="0"/>
              </a:rPr>
              <a:t>De voorziening toont door middel van een zelfevaluatie aan hoe ze haar processen, structuren en resultaten bewaakt, beheerst en voortdurend verbetert.</a:t>
            </a:r>
          </a:p>
          <a:p>
            <a:pPr marL="0" lvl="0" indent="0" defTabSz="914400" fontAlgn="base">
              <a:spcBef>
                <a:spcPct val="50000"/>
              </a:spcBef>
              <a:spcAft>
                <a:spcPct val="0"/>
              </a:spcAft>
              <a:buNone/>
              <a:tabLst>
                <a:tab pos="668338" algn="l"/>
              </a:tabLst>
            </a:pPr>
            <a:endParaRPr lang="nl-BE" sz="2947" dirty="0" smtClean="0">
              <a:latin typeface="Arial" charset="0"/>
            </a:endParaRPr>
          </a:p>
          <a:p>
            <a:pPr marL="0" lvl="0" indent="0" defTabSz="914400" fontAlgn="base">
              <a:lnSpc>
                <a:spcPct val="50000"/>
              </a:lnSpc>
              <a:spcBef>
                <a:spcPct val="50000"/>
              </a:spcBef>
              <a:spcAft>
                <a:spcPct val="0"/>
              </a:spcAft>
              <a:buNone/>
              <a:tabLst>
                <a:tab pos="668338" algn="l"/>
              </a:tabLst>
            </a:pPr>
            <a:r>
              <a:rPr lang="nl-BE" sz="2947" dirty="0" smtClean="0">
                <a:latin typeface="Arial" charset="0"/>
              </a:rPr>
              <a:t>In deze zelfevaluatie toont de voorziening minimaal aan:</a:t>
            </a:r>
          </a:p>
          <a:p>
            <a:pPr marL="514350" lvl="0" indent="-514350" defTabSz="9144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  <a:tabLst>
                <a:tab pos="668338" algn="l"/>
              </a:tabLst>
            </a:pPr>
            <a:r>
              <a:rPr lang="nl-BE" sz="2947" dirty="0" smtClean="0">
                <a:latin typeface="Arial" charset="0"/>
              </a:rPr>
              <a:t>hoe ze op systematische wijze gegevens verzamelt en 	registreert over de kwaliteit van de zorg;</a:t>
            </a:r>
          </a:p>
          <a:p>
            <a:pPr marL="514350" lvl="0" indent="-514350" defTabSz="9144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  <a:tabLst>
                <a:tab pos="668338" algn="l"/>
              </a:tabLst>
            </a:pPr>
            <a:r>
              <a:rPr lang="nl-BE" sz="2947" dirty="0" smtClean="0">
                <a:latin typeface="Arial" charset="0"/>
              </a:rPr>
              <a:t>hoe ze de gegevens, bedoeld in 1°, aanwendt om kwaliteitsdoelstellingen te formuleren;</a:t>
            </a:r>
          </a:p>
          <a:p>
            <a:pPr marL="514350" lvl="0" indent="-514350" defTabSz="9144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  <a:tabLst>
                <a:tab pos="668338" algn="l"/>
              </a:tabLst>
            </a:pPr>
            <a:r>
              <a:rPr lang="nl-BE" sz="2947" dirty="0" smtClean="0">
                <a:latin typeface="Arial" charset="0"/>
              </a:rPr>
              <a:t>welk stappenplan met tijdspad ze opstelt om de doelstellingen, bedoeld in 2, te bereiken;</a:t>
            </a:r>
          </a:p>
          <a:p>
            <a:pPr marL="514350" lvl="0" indent="-514350" defTabSz="9144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  <a:tabLst>
                <a:tab pos="668338" algn="l"/>
              </a:tabLst>
            </a:pPr>
            <a:r>
              <a:rPr lang="nl-BE" sz="2947" dirty="0" smtClean="0">
                <a:latin typeface="Arial" charset="0"/>
              </a:rPr>
              <a:t>hoe en met welke frequentie ze evalueert of de doelstellingen bereikt zijn;</a:t>
            </a:r>
          </a:p>
          <a:p>
            <a:pPr marL="514350" lvl="0" indent="-514350" defTabSz="914400" fontAlgn="base">
              <a:spcBef>
                <a:spcPts val="600"/>
              </a:spcBef>
              <a:spcAft>
                <a:spcPct val="0"/>
              </a:spcAft>
              <a:buFont typeface="+mj-lt"/>
              <a:buAutoNum type="arabicPeriod"/>
              <a:tabLst>
                <a:tab pos="668338" algn="l"/>
              </a:tabLst>
            </a:pPr>
            <a:r>
              <a:rPr lang="nl-BE" sz="2947" dirty="0" smtClean="0">
                <a:latin typeface="Arial" charset="0"/>
              </a:rPr>
              <a:t>welke stappen ze onderneemt indien een doelstelling niet bereikt is.</a:t>
            </a:r>
          </a:p>
          <a:p>
            <a:pPr>
              <a:buNone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Zelfevaluatie in het</a:t>
            </a:r>
            <a:r>
              <a:rPr lang="nl-NL" dirty="0" smtClean="0"/>
              <a:t> uitvoeringsbesluit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F2933D">
              <a:alpha val="70000"/>
            </a:srgbClr>
          </a:solidFill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nl-BE" altLang="nl-BE" dirty="0" smtClean="0"/>
              <a:t>De </a:t>
            </a:r>
            <a:r>
              <a:rPr lang="nl-BE" altLang="nl-BE" dirty="0" smtClean="0"/>
              <a:t>organisatie evalueert systematisch haar werking</a:t>
            </a:r>
            <a:r>
              <a:rPr lang="nl-BE" altLang="nl-BE" dirty="0" smtClean="0"/>
              <a:t> </a:t>
            </a:r>
          </a:p>
          <a:p>
            <a:pPr>
              <a:buNone/>
            </a:pPr>
            <a:r>
              <a:rPr lang="nl-BE" altLang="nl-BE" dirty="0" smtClean="0"/>
              <a:t>en </a:t>
            </a:r>
            <a:r>
              <a:rPr lang="nl-BE" altLang="nl-BE" dirty="0" smtClean="0"/>
              <a:t>minimaal de vermelde</a:t>
            </a:r>
            <a:r>
              <a:rPr lang="nl-BE" altLang="nl-BE" dirty="0" smtClean="0"/>
              <a:t> aandachtsgebieden </a:t>
            </a:r>
          </a:p>
          <a:p>
            <a:pPr>
              <a:buNone/>
            </a:pPr>
            <a:r>
              <a:rPr lang="nl-BE" altLang="nl-BE" dirty="0" smtClean="0"/>
              <a:t>kwaliteitszorg</a:t>
            </a:r>
            <a:r>
              <a:rPr lang="nl-BE" altLang="nl-BE" dirty="0" smtClean="0"/>
              <a:t>, inputgebieden, kernprocessen en</a:t>
            </a:r>
            <a:r>
              <a:rPr lang="nl-BE" altLang="nl-BE" dirty="0" smtClean="0"/>
              <a:t> </a:t>
            </a:r>
          </a:p>
          <a:p>
            <a:pPr>
              <a:buNone/>
            </a:pPr>
            <a:r>
              <a:rPr lang="nl-BE" altLang="nl-BE" dirty="0" smtClean="0"/>
              <a:t>outputgebieden</a:t>
            </a:r>
            <a:r>
              <a:rPr lang="nl-BE" altLang="nl-BE" dirty="0" smtClean="0"/>
              <a:t>,</a:t>
            </a:r>
            <a:r>
              <a:rPr lang="nl-BE" altLang="nl-BE" dirty="0" smtClean="0"/>
              <a:t> op </a:t>
            </a:r>
            <a:r>
              <a:rPr lang="nl-BE" altLang="nl-BE" dirty="0" smtClean="0"/>
              <a:t>basis van een vastgelegd</a:t>
            </a:r>
            <a:r>
              <a:rPr lang="nl-BE" altLang="nl-BE" dirty="0" smtClean="0"/>
              <a:t> </a:t>
            </a:r>
          </a:p>
          <a:p>
            <a:pPr>
              <a:buNone/>
            </a:pPr>
            <a:r>
              <a:rPr lang="nl-BE" altLang="nl-BE" dirty="0" smtClean="0"/>
              <a:t>schema</a:t>
            </a:r>
            <a:r>
              <a:rPr lang="nl-BE" altLang="nl-BE" dirty="0" smtClean="0"/>
              <a:t>.</a:t>
            </a:r>
            <a:endParaRPr lang="nl-BE" altLang="nl-BE" dirty="0" smtClean="0"/>
          </a:p>
          <a:p>
            <a:endParaRPr lang="nl-BE" altLang="nl-BE" dirty="0" smtClean="0"/>
          </a:p>
          <a:p>
            <a:pPr>
              <a:buNone/>
            </a:pPr>
            <a:r>
              <a:rPr lang="nl-BE" altLang="nl-BE" dirty="0" smtClean="0"/>
              <a:t>Op </a:t>
            </a:r>
            <a:r>
              <a:rPr lang="nl-BE" altLang="nl-BE" dirty="0" smtClean="0"/>
              <a:t>basis van de zelfevaluatie, formuleert de</a:t>
            </a:r>
            <a:r>
              <a:rPr lang="nl-BE" altLang="nl-BE" dirty="0" smtClean="0"/>
              <a:t> </a:t>
            </a:r>
          </a:p>
          <a:p>
            <a:pPr>
              <a:buNone/>
            </a:pPr>
            <a:r>
              <a:rPr lang="nl-BE" altLang="nl-BE" dirty="0" smtClean="0"/>
              <a:t>organisatie </a:t>
            </a:r>
            <a:r>
              <a:rPr lang="nl-BE" altLang="nl-BE" dirty="0" smtClean="0"/>
              <a:t>verbeteracties die betrekking</a:t>
            </a:r>
            <a:r>
              <a:rPr lang="nl-BE" altLang="nl-BE" dirty="0" smtClean="0"/>
              <a:t> kunnen </a:t>
            </a:r>
          </a:p>
          <a:p>
            <a:pPr>
              <a:buNone/>
            </a:pPr>
            <a:r>
              <a:rPr lang="nl-BE" altLang="nl-BE" dirty="0" smtClean="0"/>
              <a:t>hebben </a:t>
            </a:r>
            <a:r>
              <a:rPr lang="nl-BE" altLang="nl-BE" dirty="0" smtClean="0"/>
              <a:t>op alle elementen van het kwaliteitsbeleid.</a:t>
            </a:r>
            <a:endParaRPr lang="nl-BE" altLang="nl-BE" dirty="0" smtClean="0"/>
          </a:p>
          <a:p>
            <a:pPr marL="355600" lvl="2" indent="-355600">
              <a:buNone/>
              <a:defRPr/>
            </a:pPr>
            <a:endParaRPr lang="en-US" dirty="0" smtClean="0">
              <a:solidFill>
                <a:srgbClr val="583208"/>
              </a:solidFill>
            </a:endParaRPr>
          </a:p>
          <a:p>
            <a:pPr marL="355600" lvl="2" indent="-355600">
              <a:buNone/>
              <a:defRPr/>
            </a:pP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Essentie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marL="355600" lvl="2" indent="-355600">
              <a:buNone/>
              <a:defRPr/>
            </a:pPr>
            <a:r>
              <a:rPr lang="en-US" dirty="0" err="1" smtClean="0">
                <a:solidFill>
                  <a:srgbClr val="972A87"/>
                </a:solidFill>
              </a:rPr>
              <a:t>Kwaliteit</a:t>
            </a:r>
            <a:r>
              <a:rPr lang="en-US" dirty="0" smtClean="0">
                <a:solidFill>
                  <a:srgbClr val="972A87"/>
                </a:solidFill>
              </a:rPr>
              <a:t> </a:t>
            </a:r>
            <a:r>
              <a:rPr lang="en-US" dirty="0" err="1" smtClean="0">
                <a:solidFill>
                  <a:srgbClr val="972A87"/>
                </a:solidFill>
              </a:rPr>
              <a:t>als</a:t>
            </a:r>
            <a:r>
              <a:rPr lang="en-US" dirty="0" smtClean="0">
                <a:solidFill>
                  <a:srgbClr val="972A87"/>
                </a:solidFill>
              </a:rPr>
              <a:t> </a:t>
            </a:r>
            <a:r>
              <a:rPr lang="en-US" dirty="0" err="1" smtClean="0">
                <a:solidFill>
                  <a:srgbClr val="972A87"/>
                </a:solidFill>
              </a:rPr>
              <a:t>dynamisch</a:t>
            </a:r>
            <a:r>
              <a:rPr lang="en-US" dirty="0" smtClean="0">
                <a:solidFill>
                  <a:srgbClr val="972A87"/>
                </a:solidFill>
              </a:rPr>
              <a:t> en </a:t>
            </a:r>
            <a:r>
              <a:rPr lang="en-US" dirty="0" err="1" smtClean="0">
                <a:solidFill>
                  <a:srgbClr val="972A87"/>
                </a:solidFill>
              </a:rPr>
              <a:t>evolutief</a:t>
            </a:r>
            <a:r>
              <a:rPr lang="en-US" dirty="0" smtClean="0">
                <a:solidFill>
                  <a:srgbClr val="972A87"/>
                </a:solidFill>
              </a:rPr>
              <a:t> </a:t>
            </a:r>
            <a:r>
              <a:rPr lang="en-US" dirty="0" err="1" smtClean="0">
                <a:solidFill>
                  <a:srgbClr val="972A87"/>
                </a:solidFill>
              </a:rPr>
              <a:t>gegeven</a:t>
            </a:r>
            <a:endParaRPr lang="en-US" dirty="0" smtClean="0">
              <a:solidFill>
                <a:srgbClr val="972A87"/>
              </a:solidFill>
            </a:endParaRPr>
          </a:p>
          <a:p>
            <a:pPr marL="355600" lvl="2" indent="-355600">
              <a:buNone/>
              <a:defRPr/>
            </a:pPr>
            <a:endParaRPr lang="en-US" dirty="0" smtClean="0">
              <a:solidFill>
                <a:srgbClr val="583208"/>
              </a:solidFill>
            </a:endParaRPr>
          </a:p>
          <a:p>
            <a:pPr marL="355600" lvl="2" indent="-355600">
              <a:buNone/>
              <a:defRPr/>
            </a:pPr>
            <a:r>
              <a:rPr lang="nl-NL" dirty="0" smtClean="0">
                <a:solidFill>
                  <a:srgbClr val="972A87"/>
                </a:solidFill>
              </a:rPr>
              <a:t>Kwaliteitsthema’s + subthema’s</a:t>
            </a:r>
          </a:p>
          <a:p>
            <a:pPr marL="355600" lvl="2" indent="-355600">
              <a:buNone/>
              <a:defRPr/>
            </a:pPr>
            <a:r>
              <a:rPr lang="nl-NL" dirty="0" smtClean="0"/>
              <a:t>Kwaliteitszorg (metathema</a:t>
            </a:r>
            <a:r>
              <a:rPr lang="nl-NL" dirty="0" smtClean="0"/>
              <a:t>)</a:t>
            </a:r>
          </a:p>
          <a:p>
            <a:pPr marL="355600" lvl="2" indent="-355600">
              <a:buNone/>
              <a:defRPr/>
            </a:pPr>
            <a:r>
              <a:rPr lang="nl-NL" dirty="0" err="1" smtClean="0"/>
              <a:t>Kernprocesen</a:t>
            </a:r>
            <a:endParaRPr lang="nl-NL" dirty="0" smtClean="0"/>
          </a:p>
          <a:p>
            <a:pPr marL="355600" lvl="2" indent="-355600">
              <a:buNone/>
              <a:defRPr/>
            </a:pPr>
            <a:r>
              <a:rPr lang="nl-NL" dirty="0" smtClean="0"/>
              <a:t>Gebruikersresultaten</a:t>
            </a:r>
          </a:p>
          <a:p>
            <a:pPr marL="355600" lvl="2" indent="-355600">
              <a:buNone/>
              <a:defRPr/>
            </a:pPr>
            <a:r>
              <a:rPr lang="nl-NL" dirty="0" err="1" smtClean="0"/>
              <a:t>Medewerkersresultaten</a:t>
            </a:r>
            <a:endParaRPr lang="nl-NL" dirty="0" smtClean="0"/>
          </a:p>
          <a:p>
            <a:pPr marL="355600" lvl="2" indent="-355600">
              <a:buNone/>
              <a:defRPr/>
            </a:pPr>
            <a:r>
              <a:rPr lang="nl-NL" dirty="0" smtClean="0"/>
              <a:t>Samenlevingsresultaten</a:t>
            </a:r>
          </a:p>
          <a:p>
            <a:pPr marL="355600" lvl="2" indent="-355600">
              <a:buNone/>
              <a:defRPr/>
            </a:pPr>
            <a:endParaRPr lang="nl-NL" dirty="0" smtClean="0">
              <a:solidFill>
                <a:srgbClr val="583208"/>
              </a:solidFill>
            </a:endParaRPr>
          </a:p>
          <a:p>
            <a:pPr marL="355600" lvl="2" indent="-355600">
              <a:buNone/>
              <a:defRPr/>
            </a:pPr>
            <a:r>
              <a:rPr lang="nl-NL" dirty="0" smtClean="0">
                <a:solidFill>
                  <a:srgbClr val="972A87"/>
                </a:solidFill>
              </a:rPr>
              <a:t>Focus op output, niet op input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Subthema’s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F2933D">
              <a:alpha val="70000"/>
            </a:srgbClr>
          </a:solidFill>
        </p:spPr>
        <p:txBody>
          <a:bodyPr>
            <a:normAutofit lnSpcReduction="10000"/>
          </a:bodyPr>
          <a:lstStyle/>
          <a:p>
            <a:pPr marL="355600" lvl="1" indent="-355600">
              <a:buNone/>
              <a:defRPr/>
            </a:pPr>
            <a:r>
              <a:rPr lang="nl-BE" altLang="nl-BE" sz="2400" dirty="0" smtClean="0">
                <a:solidFill>
                  <a:srgbClr val="972A87"/>
                </a:solidFill>
              </a:rPr>
              <a:t>Kwaliteitszorg</a:t>
            </a:r>
          </a:p>
          <a:p>
            <a:pPr marL="355600" lvl="2" indent="-355600">
              <a:defRPr/>
            </a:pPr>
            <a:r>
              <a:rPr lang="nl-BE" altLang="nl-BE" dirty="0" smtClean="0">
                <a:solidFill>
                  <a:srgbClr val="000000"/>
                </a:solidFill>
              </a:rPr>
              <a:t>Organisatie en visie</a:t>
            </a:r>
          </a:p>
          <a:p>
            <a:pPr marL="355600" lvl="2" indent="-355600">
              <a:defRPr/>
            </a:pPr>
            <a:r>
              <a:rPr lang="nl-BE" altLang="nl-BE" dirty="0" smtClean="0">
                <a:solidFill>
                  <a:srgbClr val="000000"/>
                </a:solidFill>
              </a:rPr>
              <a:t>Betrokkenheid</a:t>
            </a:r>
          </a:p>
          <a:p>
            <a:pPr marL="355600" lvl="2" indent="-355600">
              <a:defRPr/>
            </a:pPr>
            <a:r>
              <a:rPr lang="nl-BE" altLang="nl-BE" dirty="0" smtClean="0">
                <a:solidFill>
                  <a:srgbClr val="000000"/>
                </a:solidFill>
              </a:rPr>
              <a:t>Methodieken en instrumenten</a:t>
            </a:r>
          </a:p>
          <a:p>
            <a:pPr marL="355600" lvl="2" indent="-355600">
              <a:defRPr/>
            </a:pPr>
            <a:r>
              <a:rPr lang="nl-BE" altLang="nl-BE" dirty="0" smtClean="0">
                <a:solidFill>
                  <a:srgbClr val="000000"/>
                </a:solidFill>
              </a:rPr>
              <a:t>Verbetertraject</a:t>
            </a:r>
          </a:p>
          <a:p>
            <a:pPr marL="355600" lvl="2" indent="-355600">
              <a:buNone/>
              <a:defRPr/>
            </a:pPr>
            <a:r>
              <a:rPr lang="nl-NL" altLang="nl-BE" dirty="0" smtClean="0">
                <a:solidFill>
                  <a:srgbClr val="972A87"/>
                </a:solidFill>
              </a:rPr>
              <a:t>Kernprocessen</a:t>
            </a:r>
          </a:p>
          <a:p>
            <a:pPr marL="355600" lvl="2" indent="-355600">
              <a:defRPr/>
            </a:pPr>
            <a:r>
              <a:rPr lang="nl-NL" altLang="nl-BE" dirty="0" smtClean="0">
                <a:solidFill>
                  <a:srgbClr val="000000"/>
                </a:solidFill>
              </a:rPr>
              <a:t>Onthaal van de gebruiker</a:t>
            </a:r>
          </a:p>
          <a:p>
            <a:pPr marL="355600" lvl="2" indent="-355600">
              <a:defRPr/>
            </a:pPr>
            <a:r>
              <a:rPr lang="nl-NL" altLang="nl-BE" dirty="0" smtClean="0">
                <a:solidFill>
                  <a:srgbClr val="000000"/>
                </a:solidFill>
              </a:rPr>
              <a:t>Doelstellingen en handelingsplan</a:t>
            </a:r>
          </a:p>
          <a:p>
            <a:pPr marL="355600" lvl="2" indent="-355600">
              <a:defRPr/>
            </a:pPr>
            <a:r>
              <a:rPr lang="nl-NL" altLang="nl-BE" dirty="0" smtClean="0">
                <a:solidFill>
                  <a:srgbClr val="000000"/>
                </a:solidFill>
              </a:rPr>
              <a:t>Afsluiting en nazorg</a:t>
            </a:r>
          </a:p>
          <a:p>
            <a:pPr marL="355600" lvl="2" indent="-355600">
              <a:defRPr/>
            </a:pPr>
            <a:r>
              <a:rPr lang="nl-NL" altLang="nl-BE" dirty="0" smtClean="0">
                <a:solidFill>
                  <a:srgbClr val="000000"/>
                </a:solidFill>
              </a:rPr>
              <a:t>Pedagogisch profiel</a:t>
            </a:r>
          </a:p>
          <a:p>
            <a:pPr marL="355600" lvl="2" indent="-355600">
              <a:defRPr/>
            </a:pPr>
            <a:r>
              <a:rPr lang="nl-NL" altLang="nl-BE" dirty="0" smtClean="0">
                <a:solidFill>
                  <a:srgbClr val="000000"/>
                </a:solidFill>
              </a:rPr>
              <a:t>Gebruikersdossier</a:t>
            </a:r>
          </a:p>
          <a:p>
            <a:pPr marL="355600" lvl="2" indent="-355600">
              <a:defRPr/>
            </a:pPr>
            <a:endParaRPr lang="nl-BE" altLang="nl-BE" dirty="0" smtClean="0">
              <a:solidFill>
                <a:srgbClr val="583208"/>
              </a:solidFill>
            </a:endParaRPr>
          </a:p>
          <a:p>
            <a:pPr marL="355600" lvl="2" indent="-355600">
              <a:buNone/>
              <a:defRPr/>
            </a:pPr>
            <a:endParaRPr lang="nl-BE" altLang="nl-BE" dirty="0" smtClean="0">
              <a:solidFill>
                <a:srgbClr val="583208"/>
              </a:solidFill>
            </a:endParaRPr>
          </a:p>
          <a:p>
            <a:pPr marL="355600" lvl="2" indent="-355600">
              <a:buNone/>
              <a:defRPr/>
            </a:pPr>
            <a:endParaRPr lang="nl-NL" dirty="0" smtClean="0">
              <a:solidFill>
                <a:srgbClr val="972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>
            <a:normAutofit/>
          </a:bodyPr>
          <a:lstStyle/>
          <a:p>
            <a:r>
              <a:rPr lang="nl-NL" dirty="0" smtClean="0"/>
              <a:t>Subthema’s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marL="355600" lvl="1" indent="-355600">
              <a:buNone/>
              <a:defRPr/>
            </a:pPr>
            <a:r>
              <a:rPr lang="nl-BE" altLang="nl-BE" sz="2162" dirty="0" smtClean="0">
                <a:solidFill>
                  <a:srgbClr val="972A87"/>
                </a:solidFill>
              </a:rPr>
              <a:t>Gebruikersresultaten</a:t>
            </a:r>
          </a:p>
          <a:p>
            <a:pPr marL="355600" lvl="2" indent="-355600">
              <a:defRPr/>
            </a:pPr>
            <a:r>
              <a:rPr lang="nl-BE" altLang="nl-BE" sz="2162" dirty="0" smtClean="0">
                <a:solidFill>
                  <a:srgbClr val="000000"/>
                </a:solidFill>
              </a:rPr>
              <a:t>Klachtenbehandeling</a:t>
            </a:r>
          </a:p>
          <a:p>
            <a:pPr marL="355600" lvl="2" indent="-355600">
              <a:defRPr/>
            </a:pPr>
            <a:r>
              <a:rPr lang="nl-NL" sz="2162" dirty="0" smtClean="0">
                <a:solidFill>
                  <a:srgbClr val="000000"/>
                </a:solidFill>
              </a:rPr>
              <a:t>Gebruikerstevredenheid over de </a:t>
            </a:r>
            <a:r>
              <a:rPr lang="nl-NL" sz="2162" dirty="0" err="1" smtClean="0">
                <a:solidFill>
                  <a:srgbClr val="000000"/>
                </a:solidFill>
              </a:rPr>
              <a:t>hulpverlengingsprocessen</a:t>
            </a:r>
            <a:r>
              <a:rPr lang="nl-NL" sz="2162" dirty="0" smtClean="0">
                <a:solidFill>
                  <a:srgbClr val="000000"/>
                </a:solidFill>
              </a:rPr>
              <a:t>, de hulpuitvoering, inspraak en participatie</a:t>
            </a:r>
          </a:p>
          <a:p>
            <a:pPr marL="355600" lvl="2" indent="-355600">
              <a:defRPr/>
            </a:pPr>
            <a:r>
              <a:rPr lang="nl-NL" altLang="nl-BE" sz="2162" dirty="0" smtClean="0">
                <a:solidFill>
                  <a:srgbClr val="000000"/>
                </a:solidFill>
              </a:rPr>
              <a:t>Effect van de </a:t>
            </a:r>
            <a:r>
              <a:rPr lang="nl-NL" altLang="nl-BE" sz="2162" dirty="0" smtClean="0">
                <a:solidFill>
                  <a:srgbClr val="000000"/>
                </a:solidFill>
              </a:rPr>
              <a:t>hulpverlening</a:t>
            </a:r>
          </a:p>
          <a:p>
            <a:pPr marL="355600" lvl="1" indent="-355600">
              <a:buNone/>
              <a:defRPr/>
            </a:pPr>
            <a:r>
              <a:rPr lang="nl-BE" altLang="nl-BE" sz="2162" dirty="0" smtClean="0">
                <a:solidFill>
                  <a:srgbClr val="972A87"/>
                </a:solidFill>
              </a:rPr>
              <a:t>Medewerkersresultaten</a:t>
            </a:r>
          </a:p>
          <a:p>
            <a:pPr marL="355600" lvl="2" indent="-355600">
              <a:defRPr/>
            </a:pPr>
            <a:r>
              <a:rPr lang="nl-BE" altLang="nl-BE" sz="2162" dirty="0" smtClean="0">
                <a:solidFill>
                  <a:srgbClr val="000000"/>
                </a:solidFill>
              </a:rPr>
              <a:t>Personeelstevredenheid</a:t>
            </a:r>
          </a:p>
          <a:p>
            <a:pPr marL="355600" lvl="2" indent="-355600">
              <a:defRPr/>
            </a:pPr>
            <a:r>
              <a:rPr lang="nl-BE" altLang="nl-BE" sz="2162" dirty="0" smtClean="0">
                <a:solidFill>
                  <a:srgbClr val="000000"/>
                </a:solidFill>
              </a:rPr>
              <a:t>Objectieve personeelsgetallen (indicatoren en kengetallen</a:t>
            </a:r>
            <a:r>
              <a:rPr lang="nl-BE" altLang="nl-BE" sz="2162" dirty="0" smtClean="0">
                <a:solidFill>
                  <a:srgbClr val="000000"/>
                </a:solidFill>
              </a:rPr>
              <a:t>)</a:t>
            </a:r>
          </a:p>
          <a:p>
            <a:pPr marL="355600" lvl="2" indent="-355600">
              <a:buNone/>
              <a:defRPr/>
            </a:pPr>
            <a:r>
              <a:rPr lang="nl-BE" altLang="nl-BE" sz="2162" dirty="0" smtClean="0">
                <a:solidFill>
                  <a:srgbClr val="972A87"/>
                </a:solidFill>
              </a:rPr>
              <a:t>Samenlevingsresultaten</a:t>
            </a:r>
            <a:endParaRPr lang="nl-BE" altLang="nl-BE" sz="2162" dirty="0" smtClean="0">
              <a:solidFill>
                <a:srgbClr val="972A87"/>
              </a:solidFill>
            </a:endParaRPr>
          </a:p>
          <a:p>
            <a:pPr marL="355600" lvl="2" indent="-355600">
              <a:defRPr/>
            </a:pPr>
            <a:r>
              <a:rPr lang="nl-BE" altLang="nl-BE" sz="2162" dirty="0" smtClean="0">
                <a:solidFill>
                  <a:srgbClr val="000000"/>
                </a:solidFill>
              </a:rPr>
              <a:t>Waardering strategische partners</a:t>
            </a:r>
          </a:p>
          <a:p>
            <a:pPr marL="355600" lvl="2" indent="-355600">
              <a:defRPr/>
            </a:pPr>
            <a:r>
              <a:rPr lang="nl-NL" sz="2162" dirty="0" smtClean="0">
                <a:solidFill>
                  <a:srgbClr val="000000"/>
                </a:solidFill>
              </a:rPr>
              <a:t>Maatschappelijke opdracht en maatschappelijke tendensen</a:t>
            </a:r>
            <a:r>
              <a:rPr lang="nl-NL" sz="2162" dirty="0" smtClean="0"/>
              <a:t> </a:t>
            </a:r>
            <a:endParaRPr lang="nl-BE" altLang="nl-BE" sz="2162" dirty="0" smtClean="0">
              <a:solidFill>
                <a:srgbClr val="583208"/>
              </a:solidFill>
            </a:endParaRPr>
          </a:p>
          <a:p>
            <a:pPr lvl="2">
              <a:defRPr/>
            </a:pPr>
            <a:endParaRPr lang="nl-BE" altLang="nl-BE" dirty="0" smtClean="0">
              <a:solidFill>
                <a:srgbClr val="583208"/>
              </a:solidFill>
            </a:endParaRPr>
          </a:p>
          <a:p>
            <a:pPr marL="355600" lvl="2" indent="-355600">
              <a:defRPr/>
            </a:pPr>
            <a:endParaRPr lang="nl-NL" altLang="nl-BE" dirty="0" smtClean="0">
              <a:solidFill>
                <a:srgbClr val="583208"/>
              </a:solidFill>
            </a:endParaRPr>
          </a:p>
          <a:p>
            <a:pPr marL="355600" lvl="2" indent="-355600">
              <a:defRPr/>
            </a:pPr>
            <a:endParaRPr lang="nl-BE" altLang="nl-BE" dirty="0" smtClean="0">
              <a:solidFill>
                <a:srgbClr val="583208"/>
              </a:solidFill>
            </a:endParaRPr>
          </a:p>
          <a:p>
            <a:pPr marL="355600" lvl="2" indent="-355600">
              <a:buNone/>
              <a:defRPr/>
            </a:pPr>
            <a:endParaRPr lang="nl-BE" altLang="nl-BE" dirty="0" smtClean="0">
              <a:solidFill>
                <a:srgbClr val="583208"/>
              </a:solidFill>
            </a:endParaRPr>
          </a:p>
          <a:p>
            <a:pPr marL="355600" lvl="2" indent="-355600">
              <a:buNone/>
              <a:defRPr/>
            </a:pPr>
            <a:endParaRPr lang="nl-NL" dirty="0" smtClean="0">
              <a:solidFill>
                <a:srgbClr val="972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1330770" y="274638"/>
            <a:ext cx="7356030" cy="1143000"/>
          </a:xfrm>
        </p:spPr>
        <p:txBody>
          <a:bodyPr>
            <a:normAutofit/>
          </a:bodyPr>
          <a:lstStyle/>
          <a:p>
            <a:r>
              <a:rPr lang="nl-NL" dirty="0" err="1" smtClean="0"/>
              <a:t>Groeiniveau’s</a:t>
            </a:r>
            <a:endParaRPr lang="nl-NL" dirty="0"/>
          </a:p>
        </p:txBody>
      </p:sp>
      <p:sp>
        <p:nvSpPr>
          <p:cNvPr id="4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solidFill>
            <a:srgbClr val="F2933D">
              <a:alpha val="70000"/>
            </a:srgbClr>
          </a:solidFill>
        </p:spPr>
        <p:txBody>
          <a:bodyPr>
            <a:noAutofit/>
          </a:bodyPr>
          <a:lstStyle/>
          <a:p>
            <a:pPr fontAlgn="t">
              <a:buNone/>
            </a:pPr>
            <a:r>
              <a:rPr lang="nl-NL" sz="1200" dirty="0" smtClean="0">
                <a:solidFill>
                  <a:srgbClr val="972A87"/>
                </a:solidFill>
              </a:rPr>
              <a:t>0. Onbestaand</a:t>
            </a:r>
          </a:p>
          <a:p>
            <a:pPr fontAlgn="t">
              <a:buNone/>
            </a:pPr>
            <a:r>
              <a:rPr lang="nl-NL" sz="1200" dirty="0" smtClean="0"/>
              <a:t>Binnen de organisatie bestaan geen of zeer weinig procedures. Het controlebewustzijn is eerder laag en er worden </a:t>
            </a:r>
          </a:p>
          <a:p>
            <a:pPr fontAlgn="t">
              <a:buNone/>
            </a:pPr>
            <a:r>
              <a:rPr lang="nl-NL" sz="1200" dirty="0" smtClean="0"/>
              <a:t>weinig acties ondernomen om te komen tot een adequaat systeem van organisatiebeheersing (interne </a:t>
            </a:r>
          </a:p>
          <a:p>
            <a:pPr fontAlgn="t">
              <a:buNone/>
            </a:pPr>
            <a:r>
              <a:rPr lang="nl-NL" sz="1200" dirty="0" smtClean="0"/>
              <a:t>controlesysteem).</a:t>
            </a:r>
          </a:p>
          <a:p>
            <a:pPr fontAlgn="t">
              <a:buNone/>
            </a:pPr>
            <a:r>
              <a:rPr lang="nl-NL" sz="1200" dirty="0" smtClean="0">
                <a:solidFill>
                  <a:srgbClr val="972A87"/>
                </a:solidFill>
              </a:rPr>
              <a:t>1. </a:t>
            </a:r>
            <a:r>
              <a:rPr lang="nl-NL" sz="1200" dirty="0" err="1" smtClean="0">
                <a:solidFill>
                  <a:srgbClr val="972A87"/>
                </a:solidFill>
              </a:rPr>
              <a:t>Ad</a:t>
            </a:r>
            <a:r>
              <a:rPr lang="nl-NL" sz="1200" dirty="0" err="1" smtClean="0">
                <a:solidFill>
                  <a:srgbClr val="972A87"/>
                </a:solidFill>
              </a:rPr>
              <a:t>-hoc</a:t>
            </a:r>
            <a:r>
              <a:rPr lang="nl-NL" sz="1200" dirty="0" smtClean="0">
                <a:solidFill>
                  <a:srgbClr val="972A87"/>
                </a:solidFill>
              </a:rPr>
              <a:t> basis</a:t>
            </a:r>
          </a:p>
          <a:p>
            <a:pPr fontAlgn="t">
              <a:buNone/>
            </a:pPr>
            <a:r>
              <a:rPr lang="nl-NL" sz="1200" dirty="0" smtClean="0"/>
              <a:t>Op </a:t>
            </a:r>
            <a:r>
              <a:rPr lang="nl-NL" sz="1200" dirty="0" err="1" smtClean="0"/>
              <a:t>ad-hoc</a:t>
            </a:r>
            <a:r>
              <a:rPr lang="nl-NL" sz="1200" dirty="0" smtClean="0"/>
              <a:t> basis zijn binnen de organisatie procedures uitgewerkt. Het bewustzijn van de nood aan adequate </a:t>
            </a:r>
          </a:p>
          <a:p>
            <a:pPr fontAlgn="t">
              <a:buNone/>
            </a:pPr>
            <a:r>
              <a:rPr lang="nl-NL" sz="1200" dirty="0" smtClean="0"/>
              <a:t>procedures (interne controlemaatregelen) groeit, maar er is nog geen gestructureerde of gestandaardiseerde aanpak </a:t>
            </a:r>
          </a:p>
          <a:p>
            <a:pPr fontAlgn="t">
              <a:buNone/>
            </a:pPr>
            <a:r>
              <a:rPr lang="nl-NL" sz="1200" dirty="0" smtClean="0"/>
              <a:t>aanwezig. Het systeem van organisatiebeheersing (interne controlesysteem) draait meer rond personen dan rond </a:t>
            </a:r>
          </a:p>
          <a:p>
            <a:pPr fontAlgn="t">
              <a:buNone/>
            </a:pPr>
            <a:r>
              <a:rPr lang="nl-NL" sz="1200" dirty="0" smtClean="0"/>
              <a:t>systemen.</a:t>
            </a:r>
          </a:p>
          <a:p>
            <a:pPr fontAlgn="t">
              <a:buNone/>
            </a:pPr>
            <a:r>
              <a:rPr lang="nl-NL" sz="1200" dirty="0" smtClean="0">
                <a:solidFill>
                  <a:srgbClr val="972A87"/>
                </a:solidFill>
              </a:rPr>
              <a:t>2. Gestructureerde </a:t>
            </a:r>
            <a:r>
              <a:rPr lang="nl-NL" sz="1200" dirty="0" smtClean="0">
                <a:solidFill>
                  <a:srgbClr val="972A87"/>
                </a:solidFill>
              </a:rPr>
              <a:t>aanzet PLAN</a:t>
            </a:r>
          </a:p>
          <a:p>
            <a:pPr fontAlgn="t">
              <a:buNone/>
            </a:pPr>
            <a:r>
              <a:rPr lang="nl-NL" sz="1200" dirty="0" smtClean="0"/>
              <a:t>Een gestructureerde aanzet wordt gegeven tot de ontwikkeling van procedures. De instrumenten voor </a:t>
            </a:r>
          </a:p>
          <a:p>
            <a:pPr fontAlgn="t">
              <a:buNone/>
            </a:pPr>
            <a:r>
              <a:rPr lang="nl-NL" sz="1200" dirty="0" smtClean="0"/>
              <a:t>organisatiebeheersing zijn bijgevolg in ontwikkeling, maar worden nog niet toegepast (passief).</a:t>
            </a:r>
          </a:p>
          <a:p>
            <a:pPr fontAlgn="t">
              <a:buNone/>
            </a:pPr>
            <a:r>
              <a:rPr lang="nl-NL" sz="1200" dirty="0" smtClean="0">
                <a:solidFill>
                  <a:srgbClr val="972A87"/>
                </a:solidFill>
              </a:rPr>
              <a:t>3. Gedefinieerd </a:t>
            </a:r>
            <a:r>
              <a:rPr lang="nl-NL" sz="1200" dirty="0" smtClean="0">
                <a:solidFill>
                  <a:srgbClr val="972A87"/>
                </a:solidFill>
              </a:rPr>
              <a:t>(= niveau 2 +...) DO</a:t>
            </a:r>
          </a:p>
          <a:p>
            <a:pPr fontAlgn="t">
              <a:buNone/>
            </a:pPr>
            <a:r>
              <a:rPr lang="nl-NL" sz="1200" dirty="0" smtClean="0"/>
              <a:t>Procedures zijn aanwezig. Zij zijn gestandaardiseerd, gedocumenteerd, gecommuniceerd en worden toegepast (actief).</a:t>
            </a:r>
          </a:p>
          <a:p>
            <a:pPr fontAlgn="t">
              <a:buNone/>
            </a:pPr>
            <a:r>
              <a:rPr lang="nl-NL" sz="1200" dirty="0" smtClean="0">
                <a:solidFill>
                  <a:srgbClr val="972A87"/>
                </a:solidFill>
              </a:rPr>
              <a:t>4. Beheerst </a:t>
            </a:r>
            <a:r>
              <a:rPr lang="nl-NL" sz="1200" dirty="0" smtClean="0">
                <a:solidFill>
                  <a:srgbClr val="972A87"/>
                </a:solidFill>
              </a:rPr>
              <a:t>systeem (= niveau 3 + ...) CHECK &amp; ACT</a:t>
            </a:r>
          </a:p>
          <a:p>
            <a:pPr fontAlgn="t">
              <a:buNone/>
            </a:pPr>
            <a:r>
              <a:rPr lang="nl-NL" sz="1200" dirty="0" smtClean="0"/>
              <a:t>De procedures worden intern systematisch geëvalueerd en bijgestuurd. Er kan gesproken worden over een ‘levend’ </a:t>
            </a:r>
          </a:p>
          <a:p>
            <a:pPr fontAlgn="t">
              <a:buNone/>
            </a:pPr>
            <a:r>
              <a:rPr lang="nl-NL" sz="1200" dirty="0" smtClean="0"/>
              <a:t>adequaat en doeltreffend systeem van organisatiebeheersing. De PDCA-cirkel is rond. </a:t>
            </a:r>
          </a:p>
          <a:p>
            <a:pPr fontAlgn="t">
              <a:buNone/>
            </a:pPr>
            <a:r>
              <a:rPr lang="nl-NL" sz="1200" dirty="0" smtClean="0">
                <a:solidFill>
                  <a:srgbClr val="972A87"/>
                </a:solidFill>
              </a:rPr>
              <a:t>5. Geoptimaliseerd </a:t>
            </a:r>
            <a:r>
              <a:rPr lang="nl-NL" sz="1200" dirty="0" smtClean="0">
                <a:solidFill>
                  <a:srgbClr val="972A87"/>
                </a:solidFill>
              </a:rPr>
              <a:t>(= niveau 4 + ...)</a:t>
            </a:r>
          </a:p>
          <a:p>
            <a:pPr fontAlgn="t">
              <a:buNone/>
            </a:pPr>
            <a:r>
              <a:rPr lang="nl-NL" sz="1200" dirty="0" smtClean="0"/>
              <a:t>De procedures worden voortdurend geoptimaliseerd via </a:t>
            </a:r>
            <a:r>
              <a:rPr lang="nl-NL" sz="1200" dirty="0" err="1" smtClean="0"/>
              <a:t>benchmarking</a:t>
            </a:r>
            <a:r>
              <a:rPr lang="nl-NL" sz="1200" dirty="0" smtClean="0"/>
              <a:t> en het behalen van kwaliteitscertificaten of </a:t>
            </a:r>
          </a:p>
          <a:p>
            <a:pPr fontAlgn="t">
              <a:buNone/>
            </a:pPr>
            <a:r>
              <a:rPr lang="nl-NL" sz="1200" dirty="0" smtClean="0"/>
              <a:t>externe evaluaties</a:t>
            </a:r>
            <a:r>
              <a:rPr lang="nl-NL" sz="12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 I: zelfevaluatie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Zelfevaluatie: </a:t>
            </a:r>
            <a:r>
              <a:rPr lang="nl-NL" dirty="0" err="1" smtClean="0">
                <a:solidFill>
                  <a:srgbClr val="972A87"/>
                </a:solidFill>
              </a:rPr>
              <a:t>definie</a:t>
            </a:r>
            <a:r>
              <a:rPr lang="nl-NL" dirty="0" smtClean="0">
                <a:solidFill>
                  <a:srgbClr val="972A87"/>
                </a:solidFill>
              </a:rPr>
              <a:t>̈ring </a:t>
            </a:r>
            <a:endParaRPr lang="nl-NL" dirty="0" smtClean="0">
              <a:solidFill>
                <a:srgbClr val="972A87"/>
              </a:solidFill>
            </a:endParaRPr>
          </a:p>
          <a:p>
            <a:pPr>
              <a:buNone/>
            </a:pPr>
            <a:endParaRPr lang="nl-NL" dirty="0" smtClean="0">
              <a:solidFill>
                <a:srgbClr val="972A87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Modellen </a:t>
            </a:r>
            <a:r>
              <a:rPr lang="nl-NL" dirty="0" smtClean="0">
                <a:solidFill>
                  <a:srgbClr val="972A87"/>
                </a:solidFill>
              </a:rPr>
              <a:t>als </a:t>
            </a:r>
            <a:r>
              <a:rPr lang="nl-NL" dirty="0" smtClean="0">
                <a:solidFill>
                  <a:srgbClr val="972A87"/>
                </a:solidFill>
              </a:rPr>
              <a:t>hulpmiddel </a:t>
            </a:r>
            <a:endParaRPr lang="nl-NL" dirty="0" smtClean="0">
              <a:solidFill>
                <a:srgbClr val="972A87"/>
              </a:solidFill>
            </a:endParaRPr>
          </a:p>
          <a:p>
            <a:pPr lvl="1"/>
            <a:r>
              <a:rPr lang="nl-NL" dirty="0" smtClean="0">
                <a:solidFill>
                  <a:srgbClr val="972A87"/>
                </a:solidFill>
              </a:rPr>
              <a:t>EFQM</a:t>
            </a:r>
          </a:p>
          <a:p>
            <a:pPr lvl="1"/>
            <a:r>
              <a:rPr lang="nl-NL" dirty="0" smtClean="0">
                <a:solidFill>
                  <a:srgbClr val="972A87"/>
                </a:solidFill>
              </a:rPr>
              <a:t>Van </a:t>
            </a:r>
            <a:r>
              <a:rPr lang="nl-NL" dirty="0" err="1" smtClean="0">
                <a:solidFill>
                  <a:srgbClr val="972A87"/>
                </a:solidFill>
              </a:rPr>
              <a:t>Delden</a:t>
            </a:r>
            <a:endParaRPr lang="nl-NL" dirty="0" smtClean="0">
              <a:solidFill>
                <a:srgbClr val="972A87"/>
              </a:solidFill>
            </a:endParaRPr>
          </a:p>
          <a:p>
            <a:pPr lvl="1"/>
            <a:r>
              <a:rPr lang="nl-NL" dirty="0" smtClean="0">
                <a:solidFill>
                  <a:srgbClr val="972A87"/>
                </a:solidFill>
              </a:rPr>
              <a:t>BSC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Definitie van zelfevaluatie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Regelmatig en systematisch doorlichten van wat </a:t>
            </a:r>
          </a:p>
          <a:p>
            <a:pPr>
              <a:buNone/>
            </a:pPr>
            <a:r>
              <a:rPr lang="nl-NL" dirty="0" smtClean="0"/>
              <a:t>je doet en bereikt als organisatie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om te ontdekken wat je sterke punten zijn en </a:t>
            </a:r>
          </a:p>
          <a:p>
            <a:pPr>
              <a:buNone/>
            </a:pPr>
            <a:r>
              <a:rPr lang="nl-NL" dirty="0" smtClean="0"/>
              <a:t>a</a:t>
            </a:r>
            <a:r>
              <a:rPr lang="nl-NL" dirty="0" smtClean="0"/>
              <a:t>an welke zaken je nog wil werken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en dit vertalen in een strategisch plan om je </a:t>
            </a:r>
          </a:p>
          <a:p>
            <a:pPr>
              <a:buNone/>
            </a:pPr>
            <a:r>
              <a:rPr lang="nl-NL" dirty="0" smtClean="0"/>
              <a:t>organisatie verder te ontwikkelen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EFQM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pSp>
        <p:nvGrpSpPr>
          <p:cNvPr id="21" name="Groeperen 20"/>
          <p:cNvGrpSpPr/>
          <p:nvPr/>
        </p:nvGrpSpPr>
        <p:grpSpPr>
          <a:xfrm>
            <a:off x="457200" y="1413946"/>
            <a:ext cx="8254948" cy="4904041"/>
            <a:chOff x="457200" y="1413946"/>
            <a:chExt cx="8254948" cy="4904041"/>
          </a:xfrm>
        </p:grpSpPr>
        <p:cxnSp>
          <p:nvCxnSpPr>
            <p:cNvPr id="20" name="Rechte verbindingslijn met pijl 19"/>
            <p:cNvCxnSpPr/>
            <p:nvPr/>
          </p:nvCxnSpPr>
          <p:spPr>
            <a:xfrm rot="10800000">
              <a:off x="464284" y="6127754"/>
              <a:ext cx="8222517" cy="1588"/>
            </a:xfrm>
            <a:prstGeom prst="straightConnector1">
              <a:avLst/>
            </a:prstGeom>
            <a:ln w="63500">
              <a:solidFill>
                <a:srgbClr val="F2933D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Afgeronde rechthoek 4"/>
            <p:cNvSpPr/>
            <p:nvPr/>
          </p:nvSpPr>
          <p:spPr>
            <a:xfrm>
              <a:off x="464283" y="1979910"/>
              <a:ext cx="1269953" cy="3795967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rgbClr val="F2933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100" dirty="0" smtClean="0">
                  <a:solidFill>
                    <a:srgbClr val="972A87"/>
                  </a:solidFill>
                  <a:effectLst/>
                </a:rPr>
                <a:t>LEIDERSCHAP</a:t>
              </a:r>
            </a:p>
          </p:txBody>
        </p:sp>
        <p:sp>
          <p:nvSpPr>
            <p:cNvPr id="6" name="Afgeronde rechthoek 5"/>
            <p:cNvSpPr/>
            <p:nvPr/>
          </p:nvSpPr>
          <p:spPr>
            <a:xfrm>
              <a:off x="7442195" y="1979910"/>
              <a:ext cx="1269953" cy="3795967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rgbClr val="F2933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100" dirty="0" smtClean="0">
                  <a:solidFill>
                    <a:srgbClr val="972A87"/>
                  </a:solidFill>
                  <a:effectLst/>
                </a:rPr>
                <a:t>EIND-RESULTATEN</a:t>
              </a:r>
              <a:endParaRPr lang="nl-NL" sz="1100" dirty="0">
                <a:solidFill>
                  <a:srgbClr val="972A87"/>
                </a:solidFill>
                <a:effectLst/>
              </a:endParaRPr>
            </a:p>
          </p:txBody>
        </p:sp>
        <p:sp>
          <p:nvSpPr>
            <p:cNvPr id="7" name="Afgeronde rechthoek 6"/>
            <p:cNvSpPr/>
            <p:nvPr/>
          </p:nvSpPr>
          <p:spPr>
            <a:xfrm>
              <a:off x="3948602" y="1979910"/>
              <a:ext cx="1269953" cy="3795968"/>
            </a:xfrm>
            <a:prstGeom prst="roundRect">
              <a:avLst/>
            </a:prstGeom>
            <a:solidFill>
              <a:schemeClr val="bg1"/>
            </a:solidFill>
            <a:ln w="63500">
              <a:solidFill>
                <a:srgbClr val="F2933D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100" dirty="0" smtClean="0">
                  <a:solidFill>
                    <a:srgbClr val="972A87"/>
                  </a:solidFill>
                  <a:effectLst/>
                </a:rPr>
                <a:t>PROCESSEN</a:t>
              </a:r>
              <a:endParaRPr lang="nl-NL" sz="1100" dirty="0">
                <a:solidFill>
                  <a:srgbClr val="972A87"/>
                </a:solidFill>
                <a:effectLst/>
              </a:endParaRPr>
            </a:p>
          </p:txBody>
        </p:sp>
        <p:cxnSp>
          <p:nvCxnSpPr>
            <p:cNvPr id="17" name="Rechte verbindingslijn met pijl 16"/>
            <p:cNvCxnSpPr/>
            <p:nvPr/>
          </p:nvCxnSpPr>
          <p:spPr>
            <a:xfrm>
              <a:off x="457200" y="1600200"/>
              <a:ext cx="4761355" cy="1588"/>
            </a:xfrm>
            <a:prstGeom prst="straightConnector1">
              <a:avLst/>
            </a:prstGeom>
            <a:ln w="63500">
              <a:solidFill>
                <a:srgbClr val="F2933D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echte verbindingslijn met pijl 17"/>
            <p:cNvCxnSpPr/>
            <p:nvPr/>
          </p:nvCxnSpPr>
          <p:spPr>
            <a:xfrm>
              <a:off x="5687220" y="1598612"/>
              <a:ext cx="3024928" cy="1588"/>
            </a:xfrm>
            <a:prstGeom prst="straightConnector1">
              <a:avLst/>
            </a:prstGeom>
            <a:ln w="63500">
              <a:solidFill>
                <a:srgbClr val="F2933D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kstvak 23"/>
            <p:cNvSpPr txBox="1"/>
            <p:nvPr/>
          </p:nvSpPr>
          <p:spPr>
            <a:xfrm>
              <a:off x="1966378" y="1413946"/>
              <a:ext cx="1728809" cy="369332"/>
            </a:xfrm>
            <a:prstGeom prst="rect">
              <a:avLst/>
            </a:prstGeom>
            <a:solidFill>
              <a:srgbClr val="F2933D"/>
            </a:solidFill>
            <a:ln>
              <a:solidFill>
                <a:srgbClr val="972A87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rgbClr val="972A87"/>
                  </a:solidFill>
                </a:rPr>
                <a:t>BASISVEREISTEN</a:t>
              </a:r>
              <a:endParaRPr lang="nl-NL" dirty="0">
                <a:solidFill>
                  <a:srgbClr val="972A87"/>
                </a:solidFill>
              </a:endParaRPr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6357381" y="1413946"/>
              <a:ext cx="1338941" cy="369332"/>
            </a:xfrm>
            <a:prstGeom prst="rect">
              <a:avLst/>
            </a:prstGeom>
            <a:solidFill>
              <a:srgbClr val="F2933D"/>
            </a:solidFill>
            <a:ln>
              <a:solidFill>
                <a:srgbClr val="972A87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rgbClr val="972A87"/>
                  </a:solidFill>
                </a:rPr>
                <a:t>RESULTATEN</a:t>
              </a:r>
              <a:endParaRPr lang="nl-NL" dirty="0">
                <a:solidFill>
                  <a:srgbClr val="972A87"/>
                </a:solidFill>
              </a:endParaRPr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3398364" y="5948655"/>
              <a:ext cx="2284475" cy="369332"/>
            </a:xfrm>
            <a:prstGeom prst="rect">
              <a:avLst/>
            </a:prstGeom>
            <a:solidFill>
              <a:srgbClr val="F2933D"/>
            </a:solidFill>
            <a:ln>
              <a:solidFill>
                <a:srgbClr val="972A87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dirty="0" smtClean="0">
                  <a:solidFill>
                    <a:srgbClr val="972A87"/>
                  </a:solidFill>
                </a:rPr>
                <a:t>INNOVEREN EN LEREN</a:t>
              </a:r>
              <a:endParaRPr lang="nl-NL" dirty="0">
                <a:solidFill>
                  <a:srgbClr val="972A87"/>
                </a:solidFill>
              </a:endParaRPr>
            </a:p>
          </p:txBody>
        </p:sp>
        <p:grpSp>
          <p:nvGrpSpPr>
            <p:cNvPr id="32" name="Groeperen 31"/>
            <p:cNvGrpSpPr/>
            <p:nvPr/>
          </p:nvGrpSpPr>
          <p:grpSpPr>
            <a:xfrm>
              <a:off x="2200710" y="1979910"/>
              <a:ext cx="1272144" cy="3795968"/>
              <a:chOff x="2200710" y="1979910"/>
              <a:chExt cx="1272144" cy="3795968"/>
            </a:xfrm>
          </p:grpSpPr>
          <p:sp>
            <p:nvSpPr>
              <p:cNvPr id="9" name="Afgeronde rechthoek 8"/>
              <p:cNvSpPr/>
              <p:nvPr/>
            </p:nvSpPr>
            <p:spPr>
              <a:xfrm>
                <a:off x="2200710" y="4765439"/>
                <a:ext cx="1269953" cy="1010439"/>
              </a:xfrm>
              <a:prstGeom prst="roundRect">
                <a:avLst/>
              </a:prstGeom>
              <a:solidFill>
                <a:schemeClr val="bg1"/>
              </a:solidFill>
              <a:ln w="63500">
                <a:solidFill>
                  <a:srgbClr val="F2933D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  <a:effectLst/>
                  </a:rPr>
                  <a:t>MIDDELEN</a:t>
                </a:r>
              </a:p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</a:rPr>
                  <a:t>&amp;</a:t>
                </a:r>
              </a:p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  <a:effectLst/>
                  </a:rPr>
                  <a:t>SAMEN-WERKINGEN</a:t>
                </a:r>
              </a:p>
            </p:txBody>
          </p:sp>
          <p:sp>
            <p:nvSpPr>
              <p:cNvPr id="10" name="Afgeronde rechthoek 9"/>
              <p:cNvSpPr/>
              <p:nvPr/>
            </p:nvSpPr>
            <p:spPr>
              <a:xfrm>
                <a:off x="2202901" y="1979910"/>
                <a:ext cx="1269953" cy="996783"/>
              </a:xfrm>
              <a:prstGeom prst="roundRect">
                <a:avLst/>
              </a:prstGeom>
              <a:solidFill>
                <a:schemeClr val="bg1"/>
              </a:solidFill>
              <a:ln w="63500">
                <a:solidFill>
                  <a:srgbClr val="F2933D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  <a:effectLst/>
                  </a:rPr>
                  <a:t>PERSONEELS-BELEID</a:t>
                </a:r>
                <a:endParaRPr lang="nl-NL" sz="1100" dirty="0">
                  <a:solidFill>
                    <a:srgbClr val="972A87"/>
                  </a:solidFill>
                  <a:effectLst/>
                </a:endParaRPr>
              </a:p>
            </p:txBody>
          </p:sp>
          <p:sp>
            <p:nvSpPr>
              <p:cNvPr id="28" name="Afgeronde rechthoek 27"/>
              <p:cNvSpPr/>
              <p:nvPr/>
            </p:nvSpPr>
            <p:spPr>
              <a:xfrm>
                <a:off x="2200710" y="3388529"/>
                <a:ext cx="1269953" cy="996783"/>
              </a:xfrm>
              <a:prstGeom prst="roundRect">
                <a:avLst/>
              </a:prstGeom>
              <a:solidFill>
                <a:schemeClr val="bg1"/>
              </a:solidFill>
              <a:ln w="63500">
                <a:solidFill>
                  <a:srgbClr val="F2933D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  <a:effectLst/>
                  </a:rPr>
                  <a:t>BELEID</a:t>
                </a:r>
              </a:p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  <a:effectLst/>
                  </a:rPr>
                  <a:t>&amp;</a:t>
                </a:r>
              </a:p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  <a:effectLst/>
                  </a:rPr>
                  <a:t>STRATEGIE</a:t>
                </a:r>
              </a:p>
            </p:txBody>
          </p:sp>
        </p:grpSp>
        <p:grpSp>
          <p:nvGrpSpPr>
            <p:cNvPr id="33" name="Groeperen 32"/>
            <p:cNvGrpSpPr/>
            <p:nvPr/>
          </p:nvGrpSpPr>
          <p:grpSpPr>
            <a:xfrm>
              <a:off x="5721309" y="1979910"/>
              <a:ext cx="1272144" cy="3795968"/>
              <a:chOff x="2200710" y="1979910"/>
              <a:chExt cx="1272144" cy="3795968"/>
            </a:xfrm>
          </p:grpSpPr>
          <p:sp>
            <p:nvSpPr>
              <p:cNvPr id="34" name="Afgeronde rechthoek 33"/>
              <p:cNvSpPr/>
              <p:nvPr/>
            </p:nvSpPr>
            <p:spPr>
              <a:xfrm>
                <a:off x="2200710" y="4765439"/>
                <a:ext cx="1269953" cy="1010439"/>
              </a:xfrm>
              <a:prstGeom prst="roundRect">
                <a:avLst/>
              </a:prstGeom>
              <a:solidFill>
                <a:schemeClr val="bg1"/>
              </a:solidFill>
              <a:ln w="63500">
                <a:solidFill>
                  <a:srgbClr val="F2933D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</a:rPr>
                  <a:t>WAARDERING DOOR </a:t>
                </a:r>
                <a:r>
                  <a:rPr lang="nl-NL" sz="1100" dirty="0" smtClean="0">
                    <a:solidFill>
                      <a:srgbClr val="972A87"/>
                    </a:solidFill>
                    <a:effectLst/>
                  </a:rPr>
                  <a:t>MAATSCHAPPIJ</a:t>
                </a:r>
                <a:endParaRPr lang="nl-NL" sz="1100" dirty="0" smtClean="0">
                  <a:solidFill>
                    <a:srgbClr val="972A87"/>
                  </a:solidFill>
                </a:endParaRPr>
              </a:p>
            </p:txBody>
          </p:sp>
          <p:sp>
            <p:nvSpPr>
              <p:cNvPr id="35" name="Afgeronde rechthoek 34"/>
              <p:cNvSpPr/>
              <p:nvPr/>
            </p:nvSpPr>
            <p:spPr>
              <a:xfrm>
                <a:off x="2202901" y="1979910"/>
                <a:ext cx="1269953" cy="996783"/>
              </a:xfrm>
              <a:prstGeom prst="roundRect">
                <a:avLst/>
              </a:prstGeom>
              <a:solidFill>
                <a:schemeClr val="bg1"/>
              </a:solidFill>
              <a:ln w="63500">
                <a:solidFill>
                  <a:srgbClr val="F2933D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  <a:effectLst/>
                  </a:rPr>
                  <a:t>WAARDERING DOOR MEDEWERKERS</a:t>
                </a:r>
              </a:p>
            </p:txBody>
          </p:sp>
          <p:sp>
            <p:nvSpPr>
              <p:cNvPr id="36" name="Afgeronde rechthoek 35"/>
              <p:cNvSpPr/>
              <p:nvPr/>
            </p:nvSpPr>
            <p:spPr>
              <a:xfrm>
                <a:off x="2200710" y="3388529"/>
                <a:ext cx="1269953" cy="996783"/>
              </a:xfrm>
              <a:prstGeom prst="roundRect">
                <a:avLst/>
              </a:prstGeom>
              <a:solidFill>
                <a:schemeClr val="bg1"/>
              </a:solidFill>
              <a:ln w="63500">
                <a:solidFill>
                  <a:srgbClr val="F2933D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</a:rPr>
                  <a:t>WAARDERING DOOR </a:t>
                </a:r>
              </a:p>
              <a:p>
                <a:pPr algn="ctr"/>
                <a:r>
                  <a:rPr lang="nl-NL" sz="1100" dirty="0" smtClean="0">
                    <a:solidFill>
                      <a:srgbClr val="972A87"/>
                    </a:solidFill>
                  </a:rPr>
                  <a:t>KLANTEN</a:t>
                </a:r>
                <a:endParaRPr lang="nl-NL" sz="1100" dirty="0" smtClean="0">
                  <a:solidFill>
                    <a:srgbClr val="972A87"/>
                  </a:solidFill>
                  <a:effectLst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EFQM - basisidee</a:t>
            </a:r>
            <a:r>
              <a:rPr lang="nl-NL" dirty="0" smtClean="0"/>
              <a:t>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 fontScale="92500"/>
          </a:bodyPr>
          <a:lstStyle/>
          <a:p>
            <a:pPr lvl="0" hangingPunct="0"/>
            <a:r>
              <a:rPr lang="nl-NL" dirty="0" smtClean="0"/>
              <a:t>Klantgerichtheid </a:t>
            </a:r>
          </a:p>
          <a:p>
            <a:pPr lvl="0" hangingPunct="0"/>
            <a:r>
              <a:rPr lang="nl-NL" dirty="0" smtClean="0"/>
              <a:t>Resultaatgerichtheid</a:t>
            </a:r>
          </a:p>
          <a:p>
            <a:pPr lvl="0" hangingPunct="0"/>
            <a:r>
              <a:rPr lang="nl-NL" dirty="0" smtClean="0"/>
              <a:t>Leiderschap en consistentie in doelen</a:t>
            </a:r>
          </a:p>
          <a:p>
            <a:pPr lvl="0" hangingPunct="0"/>
            <a:r>
              <a:rPr lang="nl-NL" dirty="0" smtClean="0"/>
              <a:t>Management gebaseerd op processen en feiten </a:t>
            </a:r>
          </a:p>
          <a:p>
            <a:pPr lvl="0" hangingPunct="0"/>
            <a:r>
              <a:rPr lang="nl-NL" dirty="0" smtClean="0"/>
              <a:t>Ontwikkeling en betrokkenheid van medewerkers</a:t>
            </a:r>
          </a:p>
          <a:p>
            <a:pPr lvl="0" hangingPunct="0"/>
            <a:r>
              <a:rPr lang="nl-NL" dirty="0" smtClean="0"/>
              <a:t>Continu leren, innoveren en verbeteren</a:t>
            </a:r>
          </a:p>
          <a:p>
            <a:pPr lvl="0" hangingPunct="0"/>
            <a:r>
              <a:rPr lang="nl-NL" dirty="0" err="1" smtClean="0"/>
              <a:t>Partnerschapsontwikkeling</a:t>
            </a:r>
            <a:endParaRPr lang="nl-NL" dirty="0" smtClean="0"/>
          </a:p>
          <a:p>
            <a:pPr lvl="0" hangingPunct="0"/>
            <a:r>
              <a:rPr lang="nl-NL" dirty="0" smtClean="0"/>
              <a:t>Maatschappelijke verantwoordelijkheid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endParaRPr lang="nl-NL" b="1" dirty="0" smtClean="0"/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endParaRPr lang="nl-NL" b="1" dirty="0" smtClean="0"/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Iedereen </a:t>
            </a:r>
            <a:r>
              <a:rPr lang="nl-NL" dirty="0" smtClean="0">
                <a:solidFill>
                  <a:srgbClr val="972A87"/>
                </a:solidFill>
              </a:rPr>
              <a:t>kan kwaliteit leveren</a:t>
            </a:r>
            <a:r>
              <a:rPr lang="nl-NL" dirty="0" smtClean="0">
                <a:solidFill>
                  <a:srgbClr val="972A87"/>
                </a:solidFill>
              </a:rPr>
              <a:t>,</a:t>
            </a:r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n</a:t>
            </a:r>
            <a:r>
              <a:rPr lang="nl-NL" dirty="0" smtClean="0">
                <a:solidFill>
                  <a:srgbClr val="972A87"/>
                </a:solidFill>
              </a:rPr>
              <a:t>iemand kan </a:t>
            </a:r>
            <a:r>
              <a:rPr lang="nl-NL" dirty="0" smtClean="0">
                <a:solidFill>
                  <a:srgbClr val="972A87"/>
                </a:solidFill>
              </a:rPr>
              <a:t>het alleen aan</a:t>
            </a:r>
            <a:r>
              <a:rPr lang="nl-NL" dirty="0" smtClean="0">
                <a:solidFill>
                  <a:srgbClr val="972A87"/>
                </a:solidFill>
              </a:rPr>
              <a:t>.</a:t>
            </a:r>
            <a:endParaRPr lang="nl-NL" dirty="0" smtClean="0">
              <a:solidFill>
                <a:srgbClr val="972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EFQM als instrument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lvl="0" hangingPunct="0"/>
            <a:r>
              <a:rPr lang="nl-NL" dirty="0" smtClean="0"/>
              <a:t>Kwaliteitsmodel</a:t>
            </a:r>
          </a:p>
          <a:p>
            <a:pPr lvl="0" hangingPunct="0"/>
            <a:r>
              <a:rPr lang="nl-NL" dirty="0" smtClean="0"/>
              <a:t>Zegt je iets over hoe je scoort op kwaliteitzorg</a:t>
            </a:r>
          </a:p>
          <a:p>
            <a:pPr lvl="0" hangingPunct="0"/>
            <a:r>
              <a:rPr lang="nl-NL" dirty="0" smtClean="0"/>
              <a:t>Verschillende instrumenten geven inhoud</a:t>
            </a:r>
            <a:endParaRPr lang="nl-NL" dirty="0" smtClean="0"/>
          </a:p>
          <a:p>
            <a:pPr lvl="0" hangingPunct="0"/>
            <a:r>
              <a:rPr lang="nl-NL" dirty="0" smtClean="0"/>
              <a:t>Focus op kwaliteitszorg</a:t>
            </a:r>
          </a:p>
          <a:p>
            <a:pPr lvl="0" hangingPunct="0"/>
            <a:r>
              <a:rPr lang="nl-NL" dirty="0" smtClean="0"/>
              <a:t>PDCA</a:t>
            </a:r>
          </a:p>
          <a:p>
            <a:pPr lvl="0" hangingPunct="0"/>
            <a:r>
              <a:rPr lang="nl-NL" dirty="0" smtClean="0"/>
              <a:t>Groeimodel</a:t>
            </a:r>
          </a:p>
          <a:p>
            <a:pPr lvl="0" hangingPunct="0"/>
            <a:endParaRPr lang="nl-NL" dirty="0" smtClean="0"/>
          </a:p>
          <a:p>
            <a:pPr lvl="0" hangingPunct="0"/>
            <a:endParaRPr lang="nl-NL" dirty="0" smtClean="0"/>
          </a:p>
          <a:p>
            <a:pPr lvl="0" hangingPunct="0"/>
            <a:endParaRPr lang="nl-NL" dirty="0" smtClean="0"/>
          </a:p>
          <a:p>
            <a:pPr lvl="0" hangingPunct="0"/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Balanced</a:t>
            </a:r>
            <a:r>
              <a:rPr lang="nl-NL" dirty="0" smtClean="0"/>
              <a:t> score card (BSC)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Voorbeeld BSC</a:t>
            </a:r>
            <a:endParaRPr lang="nl-NL" dirty="0"/>
          </a:p>
        </p:txBody>
      </p:sp>
      <p:pic>
        <p:nvPicPr>
          <p:cNvPr id="4" name="Tijdelijke aanduiding voor inhoud 3" descr="fictief voorbeeld bsc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3404" r="-1340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BSC - basisidee</a:t>
            </a:r>
            <a:r>
              <a:rPr lang="nl-NL" dirty="0" smtClean="0"/>
              <a:t>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lvl="0" hangingPunct="0"/>
            <a:r>
              <a:rPr lang="nl-NL" dirty="0" smtClean="0"/>
              <a:t>Niet enkel focus op financi</a:t>
            </a:r>
            <a:r>
              <a:rPr lang="nl-NL" dirty="0" smtClean="0"/>
              <a:t>ële</a:t>
            </a:r>
          </a:p>
          <a:p>
            <a:pPr lvl="0" hangingPunct="0"/>
            <a:r>
              <a:rPr lang="nl-NL" dirty="0" smtClean="0"/>
              <a:t>Gebalanceerd beleid uitbouwen</a:t>
            </a:r>
          </a:p>
          <a:p>
            <a:pPr lvl="0" hangingPunct="0"/>
            <a:r>
              <a:rPr lang="nl-NL" dirty="0" smtClean="0"/>
              <a:t>Bepalen van waar je naartoe wil</a:t>
            </a:r>
          </a:p>
          <a:p>
            <a:pPr lvl="0" hangingPunct="0"/>
            <a:r>
              <a:rPr lang="nl-NL" dirty="0" smtClean="0"/>
              <a:t>Kiezen voor relevante indicatoren</a:t>
            </a:r>
          </a:p>
          <a:p>
            <a:pPr lvl="0" hangingPunct="0"/>
            <a:r>
              <a:rPr lang="nl-NL" dirty="0" smtClean="0"/>
              <a:t>Meten van geleverde inspanningen</a:t>
            </a:r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BSC als instrument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 lnSpcReduction="10000"/>
          </a:bodyPr>
          <a:lstStyle/>
          <a:p>
            <a:pPr lvl="0" hangingPunct="0"/>
            <a:r>
              <a:rPr lang="nl-NL" dirty="0" smtClean="0"/>
              <a:t>Managementmodel</a:t>
            </a:r>
          </a:p>
          <a:p>
            <a:pPr lvl="0" hangingPunct="0"/>
            <a:r>
              <a:rPr lang="nl-NL" dirty="0" smtClean="0"/>
              <a:t>Stuurbord van de organisatie</a:t>
            </a:r>
          </a:p>
          <a:p>
            <a:pPr lvl="0" hangingPunct="0"/>
            <a:r>
              <a:rPr lang="nl-NL" dirty="0" smtClean="0"/>
              <a:t>Evenwichtig beleid</a:t>
            </a:r>
          </a:p>
          <a:p>
            <a:pPr lvl="0" hangingPunct="0"/>
            <a:r>
              <a:rPr lang="nl-NL" dirty="0" smtClean="0"/>
              <a:t>Zelf inhoud geven aan verschillende onderdelen</a:t>
            </a:r>
          </a:p>
          <a:p>
            <a:pPr lvl="0" hangingPunct="0"/>
            <a:r>
              <a:rPr lang="nl-NL" dirty="0" smtClean="0"/>
              <a:t>Focus op waar je naartoe wil</a:t>
            </a:r>
          </a:p>
          <a:p>
            <a:pPr lvl="0" hangingPunct="0"/>
            <a:r>
              <a:rPr lang="nl-NL" dirty="0" smtClean="0"/>
              <a:t>Meetbaar maken van resultaten</a:t>
            </a:r>
          </a:p>
          <a:p>
            <a:pPr lvl="0" hangingPunct="0"/>
            <a:r>
              <a:rPr lang="nl-NL" dirty="0" smtClean="0"/>
              <a:t>PDCA</a:t>
            </a:r>
            <a:endParaRPr lang="nl-NL" dirty="0" smtClean="0"/>
          </a:p>
          <a:p>
            <a:pPr lvl="0" hangingPunct="0"/>
            <a:endParaRPr lang="nl-NL" dirty="0" smtClean="0"/>
          </a:p>
          <a:p>
            <a:pPr lvl="0" hangingPunct="0"/>
            <a:endParaRPr lang="nl-NL" dirty="0" smtClean="0"/>
          </a:p>
          <a:p>
            <a:pPr lvl="0" hangingPunct="0"/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766888"/>
            <a:ext cx="8877300" cy="4805362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Monotype Sorts"/>
              <a:buNone/>
            </a:pPr>
            <a:r>
              <a:rPr lang="nl-BE" sz="2200" dirty="0" smtClean="0"/>
              <a:t>				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Van </a:t>
            </a:r>
            <a:r>
              <a:rPr lang="nl-NL" dirty="0" err="1" smtClean="0"/>
              <a:t>Delden</a:t>
            </a:r>
            <a:r>
              <a:rPr lang="nl-NL" dirty="0" smtClean="0"/>
              <a:t>: </a:t>
            </a:r>
            <a:br>
              <a:rPr lang="nl-NL" dirty="0" smtClean="0"/>
            </a:br>
            <a:r>
              <a:rPr lang="nl-NL" dirty="0" smtClean="0"/>
              <a:t>2 professionele dilemma’s</a:t>
            </a:r>
            <a:endParaRPr lang="nl-NL" dirty="0"/>
          </a:p>
        </p:txBody>
      </p:sp>
      <p:graphicFrame>
        <p:nvGraphicFramePr>
          <p:cNvPr id="10" name="Tijdelijke aanduiding voor inhoud 3"/>
          <p:cNvGraphicFramePr>
            <a:graphicFrameLocks/>
          </p:cNvGraphicFramePr>
          <p:nvPr/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Pijl in vier richtingen 10"/>
          <p:cNvSpPr/>
          <p:nvPr/>
        </p:nvSpPr>
        <p:spPr>
          <a:xfrm>
            <a:off x="3425304" y="2548461"/>
            <a:ext cx="2293391" cy="2500484"/>
          </a:xfrm>
          <a:prstGeom prst="quadArrow">
            <a:avLst>
              <a:gd name="adj1" fmla="val 7194"/>
              <a:gd name="adj2" fmla="val 11275"/>
              <a:gd name="adj3" fmla="val 17398"/>
            </a:avLst>
          </a:prstGeom>
          <a:solidFill>
            <a:srgbClr val="972A87"/>
          </a:solidFill>
          <a:ln>
            <a:solidFill>
              <a:srgbClr val="F2933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3300496" y="1613000"/>
            <a:ext cx="2543009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nl-NL" sz="2800" dirty="0" smtClean="0">
                <a:solidFill>
                  <a:srgbClr val="972A87"/>
                </a:solidFill>
              </a:rPr>
              <a:t>VISIONAIR</a:t>
            </a:r>
          </a:p>
          <a:p>
            <a:pPr algn="ctr"/>
            <a:r>
              <a:rPr lang="nl-NL" sz="2800" dirty="0" smtClean="0">
                <a:solidFill>
                  <a:srgbClr val="972A87"/>
                </a:solidFill>
              </a:rPr>
              <a:t>KENNISGERICHT</a:t>
            </a:r>
            <a:endParaRPr lang="nl-NL" sz="2800" dirty="0">
              <a:solidFill>
                <a:srgbClr val="972A87"/>
              </a:solidFill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374895" y="3386127"/>
            <a:ext cx="3050409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nl-NL" sz="2800" dirty="0" smtClean="0">
                <a:solidFill>
                  <a:srgbClr val="972A87"/>
                </a:solidFill>
              </a:rPr>
              <a:t>SOLITAIR</a:t>
            </a:r>
          </a:p>
          <a:p>
            <a:pPr algn="ctr"/>
            <a:r>
              <a:rPr lang="nl-NL" sz="2800" dirty="0" smtClean="0">
                <a:solidFill>
                  <a:srgbClr val="972A87"/>
                </a:solidFill>
              </a:rPr>
              <a:t>PERSOONSGERICHT</a:t>
            </a:r>
            <a:endParaRPr lang="nl-NL" sz="2800" dirty="0">
              <a:solidFill>
                <a:srgbClr val="972A87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5773899" y="3386127"/>
            <a:ext cx="2972914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nl-NL" sz="2800" dirty="0" smtClean="0">
                <a:solidFill>
                  <a:srgbClr val="972A87"/>
                </a:solidFill>
              </a:rPr>
              <a:t>GEZAMENLIJK</a:t>
            </a:r>
          </a:p>
          <a:p>
            <a:pPr algn="ctr"/>
            <a:r>
              <a:rPr lang="nl-NL" sz="2800" dirty="0" smtClean="0">
                <a:solidFill>
                  <a:srgbClr val="972A87"/>
                </a:solidFill>
              </a:rPr>
              <a:t>METHODEGERICHT</a:t>
            </a:r>
            <a:endParaRPr lang="nl-NL" sz="2800" dirty="0">
              <a:solidFill>
                <a:srgbClr val="972A87"/>
              </a:solidFill>
            </a:endParaRPr>
          </a:p>
        </p:txBody>
      </p:sp>
      <p:sp>
        <p:nvSpPr>
          <p:cNvPr id="16" name="Tekstvak 15"/>
          <p:cNvSpPr txBox="1"/>
          <p:nvPr/>
        </p:nvSpPr>
        <p:spPr>
          <a:xfrm>
            <a:off x="3370101" y="5048945"/>
            <a:ext cx="2403798" cy="95410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nl-NL" sz="2800" dirty="0" smtClean="0">
                <a:solidFill>
                  <a:srgbClr val="972A87"/>
                </a:solidFill>
              </a:rPr>
              <a:t>PRAGMATISCH</a:t>
            </a:r>
          </a:p>
          <a:p>
            <a:pPr algn="ctr"/>
            <a:r>
              <a:rPr lang="nl-NL" sz="2800" dirty="0" smtClean="0">
                <a:solidFill>
                  <a:srgbClr val="972A87"/>
                </a:solidFill>
              </a:rPr>
              <a:t>KLANTGERICHT</a:t>
            </a:r>
            <a:endParaRPr lang="nl-NL" sz="2800" dirty="0">
              <a:solidFill>
                <a:srgbClr val="972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Van </a:t>
            </a:r>
            <a:r>
              <a:rPr lang="nl-NL" dirty="0" err="1" smtClean="0"/>
              <a:t>Delden</a:t>
            </a:r>
            <a:r>
              <a:rPr lang="nl-NL" dirty="0" smtClean="0"/>
              <a:t>: </a:t>
            </a:r>
            <a:br>
              <a:rPr lang="nl-NL" dirty="0" smtClean="0"/>
            </a:br>
            <a:r>
              <a:rPr lang="nl-NL" dirty="0" smtClean="0"/>
              <a:t>4 kwaliteitsfactoren</a:t>
            </a:r>
            <a:endParaRPr lang="nl-NL" dirty="0"/>
          </a:p>
        </p:txBody>
      </p:sp>
      <p:graphicFrame>
        <p:nvGraphicFramePr>
          <p:cNvPr id="8" name="Tijdelijke aanduiding voor inhoud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 </a:t>
            </a:r>
            <a:r>
              <a:rPr lang="nl-NL" b="1" dirty="0" smtClean="0"/>
              <a:t/>
            </a:r>
            <a:br>
              <a:rPr lang="nl-NL" b="1" dirty="0" smtClean="0"/>
            </a:br>
            <a:r>
              <a:rPr lang="nl-NL" b="1" dirty="0" smtClean="0"/>
              <a:t>14 strategieën voor</a:t>
            </a:r>
            <a:r>
              <a:rPr lang="nl-NL" b="1" dirty="0" smtClean="0"/>
              <a:t> </a:t>
            </a:r>
            <a:br>
              <a:rPr lang="nl-NL" b="1" dirty="0" smtClean="0"/>
            </a:br>
            <a:r>
              <a:rPr lang="nl-NL" b="1" dirty="0" smtClean="0"/>
              <a:t>verbetering </a:t>
            </a:r>
            <a:r>
              <a:rPr lang="nl-NL" b="1" dirty="0" smtClean="0"/>
              <a:t>van </a:t>
            </a:r>
            <a:r>
              <a:rPr lang="nl-NL" b="1" dirty="0" smtClean="0"/>
              <a:t>kwaliteit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 fontScale="62500" lnSpcReduction="20000"/>
          </a:bodyPr>
          <a:lstStyle/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Gezamenlijke </a:t>
            </a:r>
            <a:r>
              <a:rPr lang="nl-NL" dirty="0" smtClean="0"/>
              <a:t>visieontwikkeling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Ontwikkelen </a:t>
            </a:r>
            <a:r>
              <a:rPr lang="nl-NL" dirty="0" smtClean="0"/>
              <a:t>van een kennisstrategie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Uniformeren </a:t>
            </a:r>
            <a:r>
              <a:rPr lang="nl-NL" dirty="0" smtClean="0"/>
              <a:t>van werkmodellen en instrumenten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Ontwikkelen </a:t>
            </a:r>
            <a:r>
              <a:rPr lang="nl-NL" dirty="0" smtClean="0"/>
              <a:t>van werkmodellen en instrumenten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Opzetten </a:t>
            </a:r>
            <a:r>
              <a:rPr lang="nl-NL" dirty="0" smtClean="0"/>
              <a:t>van een uitwisselingssysteem 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Optimaliseren </a:t>
            </a:r>
            <a:r>
              <a:rPr lang="nl-NL" dirty="0" smtClean="0"/>
              <a:t>van samenwerkingsprocedures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Loopbaanverrijking</a:t>
            </a:r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Intervisie</a:t>
            </a:r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Personeelsbeoordeling </a:t>
            </a:r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Formele </a:t>
            </a:r>
            <a:r>
              <a:rPr lang="nl-NL" dirty="0" smtClean="0"/>
              <a:t>vorming en opleiding 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Producten </a:t>
            </a:r>
            <a:r>
              <a:rPr lang="nl-NL" dirty="0" smtClean="0"/>
              <a:t>en diensten inventariseren en beschrijven 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err="1" smtClean="0"/>
              <a:t>Tevredenheidsonderzoek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Producten </a:t>
            </a:r>
            <a:r>
              <a:rPr lang="nl-NL" dirty="0" smtClean="0"/>
              <a:t>en diensten normeren en evalueren</a:t>
            </a:r>
            <a:endParaRPr lang="nl-NL" dirty="0" smtClean="0"/>
          </a:p>
          <a:p>
            <a:pPr marL="514350" indent="-514350" hangingPunct="0">
              <a:buFont typeface="+mj-lt"/>
              <a:buAutoNum type="arabicPeriod"/>
            </a:pPr>
            <a:r>
              <a:rPr lang="nl-NL" dirty="0" smtClean="0"/>
              <a:t>Stimuleren </a:t>
            </a:r>
            <a:r>
              <a:rPr lang="nl-NL" dirty="0" smtClean="0"/>
              <a:t>van klantgerichtheid en </a:t>
            </a:r>
            <a:r>
              <a:rPr lang="nl-NL" dirty="0" smtClean="0"/>
              <a:t>flexibiliteit</a:t>
            </a:r>
            <a:endParaRPr lang="nl-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</a:t>
            </a:r>
            <a:r>
              <a:rPr lang="nl-NL" dirty="0" err="1" smtClean="0"/>
              <a:t>Delden</a:t>
            </a:r>
            <a:r>
              <a:rPr lang="nl-NL" dirty="0" smtClean="0"/>
              <a:t> - basisidee</a:t>
            </a:r>
            <a:r>
              <a:rPr lang="nl-NL" dirty="0" smtClean="0"/>
              <a:t>ën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lvl="0" hangingPunct="0"/>
            <a:r>
              <a:rPr lang="nl-NL" dirty="0" smtClean="0"/>
              <a:t>Kwaliteit van zorg als uitgangspunt</a:t>
            </a:r>
          </a:p>
          <a:p>
            <a:pPr lvl="0" hangingPunct="0"/>
            <a:r>
              <a:rPr lang="nl-NL" dirty="0" smtClean="0"/>
              <a:t>Vier factoren die deze kwaliteit van zorg be</a:t>
            </a:r>
            <a:r>
              <a:rPr lang="nl-NL" dirty="0" smtClean="0"/>
              <a:t>ïnvloeden</a:t>
            </a:r>
            <a:endParaRPr lang="nl-NL" dirty="0" smtClean="0"/>
          </a:p>
          <a:p>
            <a:pPr lvl="0" hangingPunct="0"/>
            <a:r>
              <a:rPr lang="nl-NL" dirty="0" smtClean="0"/>
              <a:t>Verschillende aspecten van een goede werking</a:t>
            </a:r>
          </a:p>
          <a:p>
            <a:pPr lvl="0" hangingPunct="0"/>
            <a:r>
              <a:rPr lang="nl-NL" dirty="0" smtClean="0"/>
              <a:t>Vertaling van wat je nodig hebt om kwaliteit van zorg te leveren</a:t>
            </a:r>
          </a:p>
          <a:p>
            <a:pPr lvl="0" hangingPunct="0"/>
            <a:r>
              <a:rPr lang="nl-NL" dirty="0" smtClean="0"/>
              <a:t>Strategie</a:t>
            </a:r>
            <a:r>
              <a:rPr lang="nl-NL" dirty="0" smtClean="0"/>
              <a:t>ën die bijdragen tot kwaliteit van zorg</a:t>
            </a:r>
            <a:endParaRPr lang="nl-NL" dirty="0" smtClean="0"/>
          </a:p>
          <a:p>
            <a:pPr lvl="0" hangingPunct="0"/>
            <a:endParaRPr lang="nl-NL" dirty="0" smtClean="0"/>
          </a:p>
          <a:p>
            <a:pPr lvl="0" hangingPunct="0"/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</a:t>
            </a:r>
            <a:r>
              <a:rPr lang="nl-NL" dirty="0" err="1" smtClean="0"/>
              <a:t>Delden</a:t>
            </a:r>
            <a:r>
              <a:rPr lang="nl-NL" dirty="0" smtClean="0"/>
              <a:t> als instrument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lvl="0" hangingPunct="0"/>
            <a:r>
              <a:rPr lang="nl-NL" dirty="0" smtClean="0"/>
              <a:t>Pragmatisch model</a:t>
            </a:r>
          </a:p>
          <a:p>
            <a:pPr lvl="0" hangingPunct="0"/>
            <a:r>
              <a:rPr lang="nl-NL" dirty="0" smtClean="0"/>
              <a:t>Geeft richting aan concrete werking</a:t>
            </a:r>
          </a:p>
          <a:p>
            <a:pPr lvl="0" hangingPunct="0"/>
            <a:r>
              <a:rPr lang="nl-NL" dirty="0" smtClean="0"/>
              <a:t>Leidt tot betere kwaliteit van zorg</a:t>
            </a:r>
          </a:p>
          <a:p>
            <a:pPr lvl="0" hangingPunct="0"/>
            <a:r>
              <a:rPr lang="nl-NL" dirty="0" smtClean="0"/>
              <a:t>Focus op hoe je betere kwaliteit van zorg kan leveren</a:t>
            </a:r>
          </a:p>
          <a:p>
            <a:pPr lvl="0" hangingPunct="0"/>
            <a:r>
              <a:rPr lang="nl-NL" dirty="0" smtClean="0"/>
              <a:t>PDCA</a:t>
            </a:r>
            <a:endParaRPr lang="nl-NL" dirty="0" smtClean="0"/>
          </a:p>
          <a:p>
            <a:pPr lvl="0" hangingPunct="0"/>
            <a:endParaRPr lang="nl-NL" dirty="0" smtClean="0"/>
          </a:p>
          <a:p>
            <a:pPr lvl="0" hangingPunct="0"/>
            <a:endParaRPr lang="nl-NL" dirty="0" smtClean="0"/>
          </a:p>
          <a:p>
            <a:pPr lvl="0" hangingPunct="0"/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>
              <a:buNone/>
            </a:pPr>
            <a:endParaRPr lang="nl-NL" b="1" dirty="0" smtClean="0"/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endParaRPr lang="nl-NL" b="1" dirty="0" smtClean="0"/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Meten </a:t>
            </a:r>
            <a:r>
              <a:rPr lang="nl-NL" dirty="0" smtClean="0">
                <a:solidFill>
                  <a:srgbClr val="972A87"/>
                </a:solidFill>
              </a:rPr>
              <a:t>= zweten</a:t>
            </a:r>
            <a:r>
              <a:rPr lang="nl-NL" dirty="0" smtClean="0">
                <a:solidFill>
                  <a:srgbClr val="972A87"/>
                </a:solidFill>
              </a:rPr>
              <a:t> </a:t>
            </a:r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als </a:t>
            </a:r>
            <a:r>
              <a:rPr lang="nl-NL" dirty="0" smtClean="0">
                <a:solidFill>
                  <a:srgbClr val="972A87"/>
                </a:solidFill>
              </a:rPr>
              <a:t>het weten wordt zonder doel.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 II: zelf aan de 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Je huidige systeem inpassen in het nieuw</a:t>
            </a:r>
            <a:r>
              <a:rPr lang="nl-NL" dirty="0" smtClean="0">
                <a:solidFill>
                  <a:srgbClr val="972A87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kwaliteitsconcept </a:t>
            </a:r>
          </a:p>
          <a:p>
            <a:endParaRPr lang="nl-NL" dirty="0" smtClean="0">
              <a:solidFill>
                <a:srgbClr val="972A87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Sterktes </a:t>
            </a:r>
            <a:r>
              <a:rPr lang="nl-NL" dirty="0" smtClean="0">
                <a:solidFill>
                  <a:srgbClr val="972A87"/>
                </a:solidFill>
              </a:rPr>
              <a:t>en verbeterpunten van je huidige</a:t>
            </a:r>
            <a:r>
              <a:rPr lang="nl-NL" dirty="0" smtClean="0">
                <a:solidFill>
                  <a:srgbClr val="972A87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systeem </a:t>
            </a:r>
          </a:p>
          <a:p>
            <a:endParaRPr lang="nl-NL" dirty="0" smtClean="0">
              <a:solidFill>
                <a:srgbClr val="972A87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Een </a:t>
            </a:r>
            <a:r>
              <a:rPr lang="nl-NL" dirty="0" err="1" smtClean="0">
                <a:solidFill>
                  <a:srgbClr val="972A87"/>
                </a:solidFill>
              </a:rPr>
              <a:t>zelfevaluatiesysteem</a:t>
            </a:r>
            <a:r>
              <a:rPr lang="nl-NL" dirty="0" smtClean="0">
                <a:solidFill>
                  <a:srgbClr val="972A87"/>
                </a:solidFill>
              </a:rPr>
              <a:t> ontwerpen dat echt</a:t>
            </a:r>
            <a:r>
              <a:rPr lang="nl-NL" dirty="0" smtClean="0">
                <a:solidFill>
                  <a:srgbClr val="972A87"/>
                </a:solidFill>
              </a:rPr>
              <a:t> </a:t>
            </a:r>
          </a:p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een </a:t>
            </a:r>
            <a:r>
              <a:rPr lang="nl-NL" dirty="0" smtClean="0">
                <a:solidFill>
                  <a:srgbClr val="972A87"/>
                </a:solidFill>
              </a:rPr>
              <a:t>meerwaarde betekent </a:t>
            </a:r>
          </a:p>
          <a:p>
            <a:endParaRPr lang="nl-NL" dirty="0">
              <a:solidFill>
                <a:srgbClr val="972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Bezint eer </a:t>
            </a:r>
            <a:r>
              <a:rPr lang="nl-NL" dirty="0" smtClean="0"/>
              <a:t>ge begint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marL="266700" indent="-266700" defTabSz="762000">
              <a:buNone/>
              <a:tabLst>
                <a:tab pos="266700" algn="l"/>
              </a:tabLst>
              <a:defRPr/>
            </a:pPr>
            <a:r>
              <a:rPr lang="nl-NL" dirty="0" smtClean="0">
                <a:solidFill>
                  <a:srgbClr val="972A87"/>
                </a:solidFill>
                <a:latin typeface="Arial" charset="0"/>
                <a:ea typeface="ＭＳ Ｐゴシック" pitchFamily="48" charset="-128"/>
              </a:rPr>
              <a:t>Doelen</a:t>
            </a:r>
            <a:r>
              <a:rPr lang="nl-NL" dirty="0" smtClean="0">
                <a:latin typeface="Arial" charset="0"/>
                <a:ea typeface="ＭＳ Ｐゴシック" pitchFamily="48" charset="-128"/>
              </a:rPr>
              <a:t> – Wat </a:t>
            </a:r>
            <a:r>
              <a:rPr lang="nl-NL" dirty="0" smtClean="0">
                <a:latin typeface="Arial" charset="0"/>
                <a:ea typeface="ＭＳ Ｐゴシック" pitchFamily="48" charset="-128"/>
              </a:rPr>
              <a:t>willen we bereiken?</a:t>
            </a:r>
            <a:endParaRPr lang="nl-NL" dirty="0" smtClean="0">
              <a:latin typeface="Arial" charset="0"/>
              <a:ea typeface="ＭＳ Ｐゴシック" pitchFamily="48" charset="-128"/>
            </a:endParaRPr>
          </a:p>
          <a:p>
            <a:pPr marL="266700" indent="-266700" defTabSz="762000">
              <a:buNone/>
              <a:tabLst>
                <a:tab pos="266700" algn="l"/>
              </a:tabLst>
              <a:defRPr/>
            </a:pPr>
            <a:endParaRPr lang="nl-NL" dirty="0" smtClean="0">
              <a:latin typeface="Arial" charset="0"/>
              <a:ea typeface="ＭＳ Ｐゴシック" pitchFamily="48" charset="-128"/>
            </a:endParaRPr>
          </a:p>
          <a:p>
            <a:pPr marL="266700" indent="-266700" defTabSz="762000">
              <a:buNone/>
              <a:tabLst>
                <a:tab pos="266700" algn="l"/>
              </a:tabLst>
              <a:defRPr/>
            </a:pPr>
            <a:r>
              <a:rPr lang="nl-NL" dirty="0" smtClean="0">
                <a:solidFill>
                  <a:srgbClr val="972A87"/>
                </a:solidFill>
                <a:latin typeface="Arial" charset="0"/>
                <a:ea typeface="ＭＳ Ｐゴシック" pitchFamily="48" charset="-128"/>
              </a:rPr>
              <a:t>Invalshoek </a:t>
            </a:r>
            <a:r>
              <a:rPr lang="nl-NL" dirty="0" smtClean="0">
                <a:latin typeface="Arial" charset="0"/>
                <a:ea typeface="ＭＳ Ｐゴシック" pitchFamily="48" charset="-128"/>
              </a:rPr>
              <a:t>– Welke ingang nemen we?</a:t>
            </a:r>
          </a:p>
          <a:p>
            <a:pPr marL="266700" indent="-266700" defTabSz="762000">
              <a:buNone/>
              <a:tabLst>
                <a:tab pos="266700" algn="l"/>
              </a:tabLst>
              <a:defRPr/>
            </a:pPr>
            <a:endParaRPr lang="nl-NL" dirty="0" smtClean="0">
              <a:latin typeface="Arial" charset="0"/>
              <a:ea typeface="ＭＳ Ｐゴシック" pitchFamily="48" charset="-128"/>
            </a:endParaRPr>
          </a:p>
          <a:p>
            <a:pPr marL="266700" indent="-266700" defTabSz="762000">
              <a:buNone/>
              <a:tabLst>
                <a:tab pos="266700" algn="l"/>
              </a:tabLst>
              <a:defRPr/>
            </a:pPr>
            <a:r>
              <a:rPr lang="nl-NL" dirty="0" smtClean="0">
                <a:solidFill>
                  <a:srgbClr val="972A87"/>
                </a:solidFill>
                <a:latin typeface="Arial" charset="0"/>
                <a:ea typeface="ＭＳ Ｐゴシック" pitchFamily="48" charset="-128"/>
              </a:rPr>
              <a:t>Kaders </a:t>
            </a:r>
            <a:r>
              <a:rPr lang="nl-NL" dirty="0" smtClean="0">
                <a:latin typeface="Arial" charset="0"/>
                <a:ea typeface="ＭＳ Ｐゴシック" pitchFamily="48" charset="-128"/>
              </a:rPr>
              <a:t>– Welke </a:t>
            </a:r>
            <a:r>
              <a:rPr lang="nl-NL" dirty="0" smtClean="0">
                <a:latin typeface="Arial" charset="0"/>
                <a:ea typeface="ＭＳ Ｐゴシック" pitchFamily="48" charset="-128"/>
              </a:rPr>
              <a:t>bril</a:t>
            </a:r>
            <a:r>
              <a:rPr lang="nl-NL" dirty="0" smtClean="0">
                <a:latin typeface="Arial" charset="0"/>
                <a:ea typeface="ＭＳ Ｐゴシック" pitchFamily="48" charset="-128"/>
              </a:rPr>
              <a:t> zetten we op?</a:t>
            </a:r>
          </a:p>
          <a:p>
            <a:pPr marL="266700" indent="-266700" defTabSz="762000">
              <a:buNone/>
              <a:tabLst>
                <a:tab pos="266700" algn="l"/>
              </a:tabLst>
              <a:defRPr/>
            </a:pPr>
            <a:endParaRPr lang="nl-BE" dirty="0" smtClean="0">
              <a:latin typeface="Arial" charset="0"/>
              <a:ea typeface="ＭＳ Ｐゴシック" pitchFamily="48" charset="-128"/>
            </a:endParaRPr>
          </a:p>
          <a:p>
            <a:pPr marL="266700" indent="-266700" defTabSz="762000">
              <a:buNone/>
              <a:tabLst>
                <a:tab pos="266700" algn="l"/>
              </a:tabLst>
              <a:defRPr/>
            </a:pPr>
            <a:r>
              <a:rPr lang="nl-BE" dirty="0" smtClean="0">
                <a:solidFill>
                  <a:srgbClr val="972A87"/>
                </a:solidFill>
                <a:latin typeface="Arial" charset="0"/>
                <a:ea typeface="ＭＳ Ｐゴシック" pitchFamily="48" charset="-128"/>
              </a:rPr>
              <a:t>Methodieken </a:t>
            </a:r>
            <a:r>
              <a:rPr lang="nl-BE" dirty="0" smtClean="0">
                <a:latin typeface="Arial" charset="0"/>
                <a:ea typeface="ＭＳ Ｐゴシック" pitchFamily="48" charset="-128"/>
              </a:rPr>
              <a:t>– Welke aanpak kiezen we?</a:t>
            </a:r>
            <a:endParaRPr lang="nl-NL" dirty="0" smtClean="0">
              <a:latin typeface="Arial" charset="0"/>
              <a:ea typeface="ＭＳ Ｐゴシック" pitchFamily="48" charset="-128"/>
            </a:endParaRP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Cyclus van zelfevaluatie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Keuzes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634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lvl="0"/>
                      <a:r>
                        <a:rPr lang="nl-NL" sz="2800" dirty="0" smtClean="0"/>
                        <a:t>Kwalitatief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/>
                        </a:gs>
                        <a:gs pos="100000">
                          <a:srgbClr val="F2933D">
                            <a:alpha val="5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/>
                        <a:t>Kwantitatief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>
                            <a:alpha val="50000"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Specifiek</a:t>
                      </a:r>
                    </a:p>
                  </a:txBody>
                  <a:tcPr>
                    <a:lnL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/>
                        </a:gs>
                        <a:gs pos="100000">
                          <a:srgbClr val="F2933D">
                            <a:alpha val="5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/>
                        <a:t>Algemeen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>
                            <a:alpha val="50000"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/>
                        <a:t>Centraal</a:t>
                      </a:r>
                    </a:p>
                  </a:txBody>
                  <a:tcPr>
                    <a:lnL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/>
                        </a:gs>
                        <a:gs pos="100000">
                          <a:srgbClr val="F2933D">
                            <a:alpha val="5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/>
                        <a:t>Decentraal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>
                            <a:alpha val="50000"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err="1" smtClean="0"/>
                        <a:t>Periodisch</a:t>
                      </a:r>
                      <a:endParaRPr lang="nl-NL" sz="2800" dirty="0" smtClean="0"/>
                    </a:p>
                  </a:txBody>
                  <a:tcPr>
                    <a:lnL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/>
                        </a:gs>
                        <a:gs pos="100000">
                          <a:srgbClr val="F2933D">
                            <a:alpha val="5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/>
                        <a:t>Continu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>
                            <a:alpha val="50000"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Resultaat</a:t>
                      </a:r>
                    </a:p>
                  </a:txBody>
                  <a:tcPr>
                    <a:lnL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/>
                        </a:gs>
                        <a:gs pos="100000">
                          <a:srgbClr val="F2933D">
                            <a:alpha val="5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/>
                        <a:t>Proces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>
                            <a:alpha val="50000"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Leidinggevenden</a:t>
                      </a:r>
                    </a:p>
                  </a:txBody>
                  <a:tcPr>
                    <a:lnL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/>
                        </a:gs>
                        <a:gs pos="100000">
                          <a:srgbClr val="F2933D">
                            <a:alpha val="5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/>
                        <a:t>Alle medewerkers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>
                            <a:alpha val="50000"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Veel tijd</a:t>
                      </a:r>
                    </a:p>
                  </a:txBody>
                  <a:tcPr>
                    <a:lnL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/>
                        </a:gs>
                        <a:gs pos="100000">
                          <a:srgbClr val="F2933D">
                            <a:alpha val="5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/>
                        <a:t>Weinig tijd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>
                            <a:alpha val="50000"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Eenmalig</a:t>
                      </a:r>
                    </a:p>
                  </a:txBody>
                  <a:tcPr>
                    <a:lnL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/>
                        </a:gs>
                        <a:gs pos="100000">
                          <a:srgbClr val="F2933D">
                            <a:alpha val="5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/>
                        <a:t>Vergelijken</a:t>
                      </a:r>
                      <a:r>
                        <a:rPr lang="nl-NL" sz="2800" baseline="0" dirty="0" smtClean="0"/>
                        <a:t> in de tijd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>
                            <a:alpha val="50000"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sz="2800" dirty="0" smtClean="0"/>
                        <a:t>Gedetailleerde</a:t>
                      </a:r>
                      <a:r>
                        <a:rPr lang="nl-NL" sz="2800" baseline="0" dirty="0" smtClean="0"/>
                        <a:t> analyse</a:t>
                      </a:r>
                      <a:endParaRPr lang="nl-NL" sz="2800" dirty="0" smtClean="0"/>
                    </a:p>
                  </a:txBody>
                  <a:tcPr>
                    <a:lnL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/>
                        </a:gs>
                        <a:gs pos="100000">
                          <a:srgbClr val="F2933D">
                            <a:alpha val="50000"/>
                          </a:srgb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l-NL" sz="2800" dirty="0" smtClean="0"/>
                        <a:t>Ruwe schets</a:t>
                      </a:r>
                      <a:endParaRPr lang="nl-NL" sz="2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72A8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2933D">
                            <a:alpha val="50000"/>
                          </a:srgbClr>
                        </a:gs>
                        <a:gs pos="100000">
                          <a:srgbClr val="FFFFFF"/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Cyclus van zelfevaluatie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Cyclus van zelfevaluatie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Cyclus van zelfevaluatie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Cyclus van zelfevaluatie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Bewustmakingsfase niet overslaan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Duidelijke instructies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Instrument</a:t>
            </a:r>
            <a:r>
              <a:rPr lang="nl-NL" dirty="0" smtClean="0">
                <a:latin typeface="Arial" charset="0"/>
                <a:cs typeface="Times New Roman" charset="0"/>
              </a:rPr>
              <a:t> leren </a:t>
            </a:r>
            <a:r>
              <a:rPr lang="nl-NL" dirty="0" smtClean="0">
                <a:latin typeface="Arial" charset="0"/>
                <a:cs typeface="Times New Roman" charset="0"/>
              </a:rPr>
              <a:t>hanteren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Niet enkel kwaliteitscoördinator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Evenwichtig team samenstellen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Gemeenschappelijk referentiekader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Handleiding </a:t>
            </a:r>
            <a:r>
              <a:rPr lang="nl-NL" dirty="0" smtClean="0">
                <a:latin typeface="Arial" charset="0"/>
                <a:cs typeface="Times New Roman" charset="0"/>
              </a:rPr>
              <a:t>instrument  Bijbel</a:t>
            </a:r>
            <a:endParaRPr lang="nl-NL" dirty="0" smtClean="0">
              <a:latin typeface="Arial" charset="0"/>
              <a:cs typeface="Times New Roman" charset="0"/>
            </a:endParaRP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I</a:t>
            </a:r>
            <a:r>
              <a:rPr lang="nl-NL" dirty="0" smtClean="0">
                <a:latin typeface="Arial" charset="0"/>
                <a:cs typeface="Times New Roman" charset="0"/>
              </a:rPr>
              <a:t>nstrument </a:t>
            </a:r>
            <a:r>
              <a:rPr lang="nl-NL" dirty="0" smtClean="0">
                <a:latin typeface="Arial" charset="0"/>
                <a:cs typeface="Times New Roman" charset="0"/>
              </a:rPr>
              <a:t> </a:t>
            </a:r>
            <a:r>
              <a:rPr lang="nl-NL" dirty="0" err="1" smtClean="0">
                <a:latin typeface="Arial" charset="0"/>
                <a:cs typeface="Times New Roman" charset="0"/>
              </a:rPr>
              <a:t>Libelle-test</a:t>
            </a:r>
            <a:endParaRPr lang="nl-NL" dirty="0" smtClean="0">
              <a:latin typeface="Arial" charset="0"/>
              <a:cs typeface="Times New Roman" charset="0"/>
            </a:endParaRP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Goede voorbereiding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Positieve benadering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Goede </a:t>
            </a:r>
            <a:r>
              <a:rPr lang="nl-NL" dirty="0" smtClean="0">
                <a:latin typeface="Arial" charset="0"/>
                <a:cs typeface="Times New Roman" charset="0"/>
              </a:rPr>
              <a:t>procesbegeleider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Bepaal duidelijk de doelstellingen 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endParaRPr lang="nl-NL" dirty="0" smtClean="0"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nl-NL" dirty="0" smtClean="0">
              <a:solidFill>
                <a:srgbClr val="972A87"/>
              </a:solidFill>
            </a:endParaRPr>
          </a:p>
          <a:p>
            <a:pPr algn="ctr">
              <a:buNone/>
            </a:pPr>
            <a:endParaRPr lang="nl-NL" dirty="0" smtClean="0">
              <a:solidFill>
                <a:srgbClr val="972A87"/>
              </a:solidFill>
            </a:endParaRPr>
          </a:p>
          <a:p>
            <a:pPr algn="ctr">
              <a:buNone/>
            </a:pPr>
            <a:endParaRPr lang="nl-NL" dirty="0" smtClean="0">
              <a:solidFill>
                <a:srgbClr val="972A87"/>
              </a:solidFill>
            </a:endParaRPr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Richt </a:t>
            </a:r>
            <a:r>
              <a:rPr lang="nl-NL" dirty="0" smtClean="0">
                <a:solidFill>
                  <a:srgbClr val="972A87"/>
                </a:solidFill>
              </a:rPr>
              <a:t>u op de belangrijkste </a:t>
            </a:r>
            <a:r>
              <a:rPr lang="nl-NL" dirty="0" smtClean="0">
                <a:solidFill>
                  <a:srgbClr val="972A87"/>
                </a:solidFill>
              </a:rPr>
              <a:t>verbeterpunten.</a:t>
            </a:r>
            <a:endParaRPr lang="nl-NL" dirty="0" smtClean="0">
              <a:solidFill>
                <a:srgbClr val="972A87"/>
              </a:solidFill>
            </a:endParaRPr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Rome </a:t>
            </a:r>
            <a:r>
              <a:rPr lang="nl-NL" dirty="0" smtClean="0">
                <a:solidFill>
                  <a:srgbClr val="972A87"/>
                </a:solidFill>
              </a:rPr>
              <a:t>is ook niet op één dag gebouwd.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 fontScale="92500" lnSpcReduction="10000"/>
          </a:bodyPr>
          <a:lstStyle/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Verzeker betrokkenheid van het beleid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Informeer betrokkenen over doelstellingen </a:t>
            </a:r>
            <a:br>
              <a:rPr lang="nl-NL" dirty="0" smtClean="0">
                <a:latin typeface="Arial" charset="0"/>
                <a:cs typeface="Times New Roman" charset="0"/>
              </a:rPr>
            </a:br>
            <a:r>
              <a:rPr lang="nl-NL" dirty="0" smtClean="0">
                <a:latin typeface="Arial" charset="0"/>
                <a:cs typeface="Times New Roman" charset="0"/>
              </a:rPr>
              <a:t>en voortgang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Voorzie de nodige middelen </a:t>
            </a:r>
            <a:br>
              <a:rPr lang="nl-NL" dirty="0" smtClean="0">
                <a:latin typeface="Arial" charset="0"/>
                <a:cs typeface="Times New Roman" charset="0"/>
              </a:rPr>
            </a:br>
            <a:r>
              <a:rPr lang="nl-NL" dirty="0" smtClean="0">
                <a:latin typeface="Arial" charset="0"/>
                <a:cs typeface="Times New Roman" charset="0"/>
              </a:rPr>
              <a:t>(tijd, opleiding, …)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Betrek verschillende hiërarchische niveaus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Benadruk ook de sterke punten van de organisatie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endParaRPr lang="nl-NL" dirty="0" smtClean="0"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Succesfactoren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 fontScale="92500" lnSpcReduction="10000"/>
          </a:bodyPr>
          <a:lstStyle/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Integreer bestaande evaluaties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Hou rekening met de organisatiecultuur </a:t>
            </a:r>
            <a:br>
              <a:rPr lang="nl-NL" dirty="0" smtClean="0">
                <a:latin typeface="Arial" charset="0"/>
                <a:cs typeface="Times New Roman" charset="0"/>
              </a:rPr>
            </a:br>
            <a:r>
              <a:rPr lang="nl-NL" dirty="0" smtClean="0">
                <a:latin typeface="Arial" charset="0"/>
                <a:cs typeface="Times New Roman" charset="0"/>
              </a:rPr>
              <a:t>bij het bepalen van de methodiek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Bepaal prioriteiten in functie van de </a:t>
            </a:r>
            <a:br>
              <a:rPr lang="nl-NL" dirty="0" smtClean="0">
                <a:latin typeface="Arial" charset="0"/>
                <a:cs typeface="Times New Roman" charset="0"/>
              </a:rPr>
            </a:br>
            <a:r>
              <a:rPr lang="nl-NL" dirty="0" smtClean="0">
                <a:latin typeface="Arial" charset="0"/>
                <a:cs typeface="Times New Roman" charset="0"/>
              </a:rPr>
              <a:t>missie van de organisatie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Evalueer regelmatig het proces van zelfevaluatie en stuur bij waar nodig</a:t>
            </a:r>
          </a:p>
          <a:p>
            <a:pPr marL="533400" lvl="0" indent="-533400" defTabSz="914400" fontAlgn="base">
              <a:spcBef>
                <a:spcPct val="50000"/>
              </a:spcBef>
              <a:spcAft>
                <a:spcPct val="0"/>
              </a:spcAft>
              <a:tabLst>
                <a:tab pos="484188" algn="l"/>
              </a:tabLst>
            </a:pPr>
            <a:r>
              <a:rPr lang="nl-NL" dirty="0" smtClean="0">
                <a:latin typeface="Arial" charset="0"/>
                <a:cs typeface="Times New Roman" charset="0"/>
              </a:rPr>
              <a:t>Kijk ook naar de bereikte resultaten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 descr="IMG_326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10613" r="-10613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nl-NL" dirty="0" smtClean="0">
              <a:solidFill>
                <a:srgbClr val="972A87"/>
              </a:solidFill>
            </a:endParaRPr>
          </a:p>
          <a:p>
            <a:pPr algn="ctr">
              <a:buNone/>
            </a:pPr>
            <a:endParaRPr lang="nl-NL" dirty="0" smtClean="0">
              <a:solidFill>
                <a:srgbClr val="972A87"/>
              </a:solidFill>
            </a:endParaRPr>
          </a:p>
          <a:p>
            <a:pPr algn="ctr">
              <a:buNone/>
            </a:pPr>
            <a:endParaRPr lang="nl-NL" sz="2800" dirty="0" smtClean="0">
              <a:solidFill>
                <a:srgbClr val="972A87"/>
              </a:solidFill>
            </a:endParaRPr>
          </a:p>
          <a:p>
            <a:pPr algn="ctr">
              <a:buNone/>
            </a:pPr>
            <a:r>
              <a:rPr lang="nl-NL" sz="2800" dirty="0" smtClean="0">
                <a:solidFill>
                  <a:srgbClr val="972A87"/>
                </a:solidFill>
              </a:rPr>
              <a:t>Wie </a:t>
            </a:r>
            <a:r>
              <a:rPr lang="nl-NL" sz="2800" dirty="0" smtClean="0">
                <a:solidFill>
                  <a:srgbClr val="972A87"/>
                </a:solidFill>
              </a:rPr>
              <a:t>anderen voor kwaliteit verantwoordelijk stelt</a:t>
            </a:r>
            <a:r>
              <a:rPr lang="nl-NL" sz="2800" dirty="0" smtClean="0">
                <a:solidFill>
                  <a:srgbClr val="972A87"/>
                </a:solidFill>
              </a:rPr>
              <a:t> </a:t>
            </a:r>
          </a:p>
          <a:p>
            <a:pPr algn="ctr">
              <a:buNone/>
            </a:pPr>
            <a:r>
              <a:rPr lang="nl-NL" sz="2800" dirty="0" smtClean="0">
                <a:solidFill>
                  <a:srgbClr val="972A87"/>
                </a:solidFill>
              </a:rPr>
              <a:t>doet </a:t>
            </a:r>
            <a:r>
              <a:rPr lang="nl-NL" sz="2800" dirty="0" smtClean="0">
                <a:solidFill>
                  <a:srgbClr val="972A87"/>
                </a:solidFill>
              </a:rPr>
              <a:t>er goed aan ook</a:t>
            </a:r>
            <a:r>
              <a:rPr lang="nl-NL" sz="2800" dirty="0" smtClean="0">
                <a:solidFill>
                  <a:srgbClr val="972A87"/>
                </a:solidFill>
              </a:rPr>
              <a:t> aan </a:t>
            </a:r>
            <a:r>
              <a:rPr lang="nl-NL" sz="2800" dirty="0" smtClean="0">
                <a:solidFill>
                  <a:srgbClr val="972A87"/>
                </a:solidFill>
              </a:rPr>
              <a:t>zijn eigen kwaliteit te werken.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endParaRPr lang="nl-NL" b="1" dirty="0" smtClean="0"/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endParaRPr lang="nl-NL" b="1" dirty="0" smtClean="0"/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Liever één verbeterproject in de hand</a:t>
            </a:r>
            <a:r>
              <a:rPr lang="nl-NL" dirty="0" smtClean="0">
                <a:solidFill>
                  <a:srgbClr val="972A87"/>
                </a:solidFill>
              </a:rPr>
              <a:t> </a:t>
            </a:r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dan </a:t>
            </a:r>
            <a:r>
              <a:rPr lang="nl-NL" dirty="0" smtClean="0">
                <a:solidFill>
                  <a:srgbClr val="972A87"/>
                </a:solidFill>
              </a:rPr>
              <a:t>tien vage beloftes in de lucht. </a:t>
            </a:r>
            <a:endParaRPr lang="nl-NL" dirty="0" smtClean="0">
              <a:solidFill>
                <a:srgbClr val="972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endParaRPr lang="nl-NL" b="1" dirty="0" smtClean="0"/>
          </a:p>
          <a:p>
            <a:pPr>
              <a:buNone/>
            </a:pPr>
            <a:endParaRPr lang="nl-NL" b="1" dirty="0" smtClean="0"/>
          </a:p>
          <a:p>
            <a:pPr>
              <a:buNone/>
            </a:pPr>
            <a:endParaRPr lang="nl-NL" b="1" dirty="0" smtClean="0"/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Wie alleen verbeterpunten vindt is een zeur,</a:t>
            </a:r>
            <a:r>
              <a:rPr lang="nl-NL" dirty="0" smtClean="0">
                <a:solidFill>
                  <a:srgbClr val="972A87"/>
                </a:solidFill>
              </a:rPr>
              <a:t> </a:t>
            </a:r>
          </a:p>
          <a:p>
            <a:pPr algn="ctr">
              <a:buNone/>
            </a:pPr>
            <a:r>
              <a:rPr lang="nl-NL" dirty="0" smtClean="0">
                <a:solidFill>
                  <a:srgbClr val="972A87"/>
                </a:solidFill>
              </a:rPr>
              <a:t>wie </a:t>
            </a:r>
            <a:r>
              <a:rPr lang="nl-NL" dirty="0" smtClean="0">
                <a:solidFill>
                  <a:srgbClr val="972A87"/>
                </a:solidFill>
              </a:rPr>
              <a:t>alleen goede punten ziet is blind. </a:t>
            </a:r>
          </a:p>
          <a:p>
            <a:pPr algn="ctr">
              <a:buNone/>
            </a:pPr>
            <a:endParaRPr lang="nl-NL" dirty="0">
              <a:solidFill>
                <a:srgbClr val="972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Opbouw van de voormiddag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Inleiding</a:t>
            </a:r>
            <a:endParaRPr lang="nl-NL" dirty="0" smtClean="0">
              <a:solidFill>
                <a:srgbClr val="972A87"/>
              </a:solidFill>
            </a:endParaRPr>
          </a:p>
          <a:p>
            <a:pPr>
              <a:buNone/>
            </a:pPr>
            <a:r>
              <a:rPr lang="nl-NL" dirty="0" smtClean="0"/>
              <a:t>Verwachtingen </a:t>
            </a:r>
            <a:r>
              <a:rPr lang="nl-NL" dirty="0" smtClean="0"/>
              <a:t>vanuit </a:t>
            </a:r>
            <a:r>
              <a:rPr lang="nl-NL" dirty="0" smtClean="0"/>
              <a:t>het kwaliteitsdecreet en het </a:t>
            </a:r>
          </a:p>
          <a:p>
            <a:pPr>
              <a:buNone/>
            </a:pPr>
            <a:r>
              <a:rPr lang="nl-NL" dirty="0" smtClean="0"/>
              <a:t>uitvoeringsbesluit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Deel I</a:t>
            </a:r>
          </a:p>
          <a:p>
            <a:pPr>
              <a:buNone/>
            </a:pPr>
            <a:r>
              <a:rPr lang="nl-NL" dirty="0" smtClean="0"/>
              <a:t>Verkennen </a:t>
            </a:r>
            <a:r>
              <a:rPr lang="nl-NL" dirty="0" smtClean="0"/>
              <a:t>van het thema zelfevaluatie</a:t>
            </a:r>
            <a:r>
              <a:rPr lang="nl-NL" dirty="0" smtClean="0"/>
              <a:t> </a:t>
            </a:r>
            <a:r>
              <a:rPr lang="nl-NL" dirty="0" smtClean="0"/>
              <a:t>e</a:t>
            </a:r>
            <a:r>
              <a:rPr lang="nl-NL" dirty="0" smtClean="0"/>
              <a:t>n </a:t>
            </a:r>
          </a:p>
          <a:p>
            <a:pPr>
              <a:buNone/>
            </a:pPr>
            <a:r>
              <a:rPr lang="nl-NL" dirty="0" err="1" smtClean="0"/>
              <a:t>zelfevaluatiemodellen</a:t>
            </a:r>
            <a:r>
              <a:rPr lang="nl-NL" dirty="0" smtClean="0"/>
              <a:t> 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Deel II</a:t>
            </a:r>
          </a:p>
          <a:p>
            <a:pPr>
              <a:buNone/>
            </a:pPr>
            <a:r>
              <a:rPr lang="nl-NL" dirty="0" smtClean="0"/>
              <a:t>Zelf </a:t>
            </a:r>
            <a:r>
              <a:rPr lang="nl-NL" dirty="0" smtClean="0"/>
              <a:t>aan de slag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solidFill>
            <a:srgbClr val="F2933D">
              <a:alpha val="70000"/>
            </a:srgb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Decreet en uitvoeringsbesluit</a:t>
            </a:r>
            <a:endParaRPr lang="nl-NL" dirty="0" smtClean="0">
              <a:solidFill>
                <a:srgbClr val="972A87"/>
              </a:solidFill>
            </a:endParaRPr>
          </a:p>
          <a:p>
            <a:pPr>
              <a:buNone/>
            </a:pPr>
            <a:endParaRPr lang="nl-NL" dirty="0" smtClean="0">
              <a:solidFill>
                <a:srgbClr val="972A87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rgbClr val="972A87"/>
                </a:solidFill>
              </a:rPr>
              <a:t>Groeiniveaus</a:t>
            </a:r>
            <a:endParaRPr lang="nl-NL" dirty="0" smtClean="0">
              <a:solidFill>
                <a:srgbClr val="972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eik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keik.thmx</Template>
  <TotalTime>940</TotalTime>
  <Words>1304</Words>
  <Application>Microsoft Macintosh PowerPoint</Application>
  <PresentationFormat>Diavoorstelling (4:3)</PresentationFormat>
  <Paragraphs>347</Paragraphs>
  <Slides>42</Slides>
  <Notes>7</Notes>
  <HiddenSlides>0</HiddenSlides>
  <MMClips>0</MMClips>
  <ScaleCrop>false</ScaleCrop>
  <HeadingPairs>
    <vt:vector size="4" baseType="variant">
      <vt:variant>
        <vt:lpstr>Ontwerpsjabloon</vt:lpstr>
      </vt:variant>
      <vt:variant>
        <vt:i4>1</vt:i4>
      </vt:variant>
      <vt:variant>
        <vt:lpstr>Diatitels</vt:lpstr>
      </vt:variant>
      <vt:variant>
        <vt:i4>42</vt:i4>
      </vt:variant>
    </vt:vector>
  </HeadingPairs>
  <TitlesOfParts>
    <vt:vector size="43" baseType="lpstr">
      <vt:lpstr>keik</vt:lpstr>
      <vt:lpstr>Zelfevaluatie</vt:lpstr>
      <vt:lpstr>Dia 2</vt:lpstr>
      <vt:lpstr>Dia 3</vt:lpstr>
      <vt:lpstr>Dia 4</vt:lpstr>
      <vt:lpstr>Dia 5</vt:lpstr>
      <vt:lpstr>Dia 6</vt:lpstr>
      <vt:lpstr>Dia 7</vt:lpstr>
      <vt:lpstr>Opbouw van de voormiddag</vt:lpstr>
      <vt:lpstr>Inleiding</vt:lpstr>
      <vt:lpstr>Zelfevaluatie in het geharmoniseerd kwaliteitsdecreet</vt:lpstr>
      <vt:lpstr>Zelfevaluatie in het uitvoeringsbesluit</vt:lpstr>
      <vt:lpstr>Essentie</vt:lpstr>
      <vt:lpstr>Subthema’s</vt:lpstr>
      <vt:lpstr>Subthema’s</vt:lpstr>
      <vt:lpstr>Groeiniveau’s</vt:lpstr>
      <vt:lpstr>Deel I: zelfevaluatie</vt:lpstr>
      <vt:lpstr>Definitie van zelfevaluatie</vt:lpstr>
      <vt:lpstr>EFQM</vt:lpstr>
      <vt:lpstr>EFQM - basisideeën</vt:lpstr>
      <vt:lpstr>EFQM als instrument</vt:lpstr>
      <vt:lpstr>Balanced score card (BSC)</vt:lpstr>
      <vt:lpstr>Voorbeeld BSC</vt:lpstr>
      <vt:lpstr>BSC - basisideeën</vt:lpstr>
      <vt:lpstr>BSC als instrument</vt:lpstr>
      <vt:lpstr>Van Delden:  2 professionele dilemma’s</vt:lpstr>
      <vt:lpstr>Van Delden:  4 kwaliteitsfactoren</vt:lpstr>
      <vt:lpstr>  14 strategieën voor  verbetering van kwaliteit </vt:lpstr>
      <vt:lpstr>Van Delden - basisideeën</vt:lpstr>
      <vt:lpstr>Van Delden als instrument</vt:lpstr>
      <vt:lpstr>Deel II: zelf aan de slag</vt:lpstr>
      <vt:lpstr>Bezint eer ge begint</vt:lpstr>
      <vt:lpstr>Cyclus van zelfevaluatie</vt:lpstr>
      <vt:lpstr>Keuzes</vt:lpstr>
      <vt:lpstr>Cyclus van zelfevaluatie</vt:lpstr>
      <vt:lpstr>Cyclus van zelfevaluatie</vt:lpstr>
      <vt:lpstr>Cyclus van zelfevaluatie</vt:lpstr>
      <vt:lpstr>Cyclus van zelfevaluatie</vt:lpstr>
      <vt:lpstr>Succesfactoren</vt:lpstr>
      <vt:lpstr>Succesfactoren</vt:lpstr>
      <vt:lpstr>Succesfactoren</vt:lpstr>
      <vt:lpstr>Succesfactoren</vt:lpstr>
      <vt:lpstr>Dia 42</vt:lpstr>
    </vt:vector>
  </TitlesOfParts>
  <Company>KEIK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INTERVISIEMETHODIEKEN  MET FOCUS OP  WERKEN ROND AGRESSIE </dc:title>
  <dc:creator>Koen Joly</dc:creator>
  <cp:lastModifiedBy>Koen Joly</cp:lastModifiedBy>
  <cp:revision>53</cp:revision>
  <dcterms:created xsi:type="dcterms:W3CDTF">2014-05-15T05:17:58Z</dcterms:created>
  <dcterms:modified xsi:type="dcterms:W3CDTF">2014-05-15T07:50:02Z</dcterms:modified>
</cp:coreProperties>
</file>