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9" r:id="rId2"/>
    <p:sldId id="268" r:id="rId3"/>
    <p:sldId id="267" r:id="rId4"/>
    <p:sldId id="266" r:id="rId5"/>
    <p:sldId id="265" r:id="rId6"/>
    <p:sldId id="264" r:id="rId7"/>
    <p:sldId id="263" r:id="rId8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47902" autoAdjust="0"/>
  </p:normalViewPr>
  <p:slideViewPr>
    <p:cSldViewPr>
      <p:cViewPr varScale="1">
        <p:scale>
          <a:sx n="92" d="100"/>
          <a:sy n="92" d="100"/>
        </p:scale>
        <p:origin x="-13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Tevredenheid</c:v>
                </c:pt>
              </c:strCache>
            </c:strRef>
          </c:tx>
          <c:invertIfNegative val="0"/>
          <c:cat>
            <c:strRef>
              <c:f>Blad1!$A$2:$A$9</c:f>
              <c:strCache>
                <c:ptCount val="8"/>
                <c:pt idx="0">
                  <c:v>Tewerkstellingsmaatregelen</c:v>
                </c:pt>
                <c:pt idx="1">
                  <c:v>Veranderingsmanagement D-na</c:v>
                </c:pt>
                <c:pt idx="2">
                  <c:v>Veranderingsmanagement Tabor</c:v>
                </c:pt>
                <c:pt idx="3">
                  <c:v>organisatiestructuur </c:v>
                </c:pt>
                <c:pt idx="4">
                  <c:v>coachend leiderschap</c:v>
                </c:pt>
                <c:pt idx="5">
                  <c:v>competentiemanagement</c:v>
                </c:pt>
                <c:pt idx="6">
                  <c:v>sociaal ondernemerschap</c:v>
                </c:pt>
                <c:pt idx="7">
                  <c:v>samenwerkingsverbanden</c:v>
                </c:pt>
              </c:strCache>
            </c:strRef>
          </c:cat>
          <c:val>
            <c:numRef>
              <c:f>Blad1!$B$2:$B$9</c:f>
              <c:numCache>
                <c:formatCode>General</c:formatCode>
                <c:ptCount val="8"/>
                <c:pt idx="0">
                  <c:v>6.27</c:v>
                </c:pt>
                <c:pt idx="1">
                  <c:v>8.33</c:v>
                </c:pt>
                <c:pt idx="2">
                  <c:v>8.6199999999999992</c:v>
                </c:pt>
                <c:pt idx="3">
                  <c:v>7.83</c:v>
                </c:pt>
                <c:pt idx="4">
                  <c:v>8.11</c:v>
                </c:pt>
                <c:pt idx="5">
                  <c:v>8</c:v>
                </c:pt>
                <c:pt idx="6">
                  <c:v>7</c:v>
                </c:pt>
                <c:pt idx="7">
                  <c:v>7.2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203904"/>
        <c:axId val="94205440"/>
      </c:barChart>
      <c:catAx>
        <c:axId val="94203904"/>
        <c:scaling>
          <c:orientation val="minMax"/>
        </c:scaling>
        <c:delete val="0"/>
        <c:axPos val="b"/>
        <c:majorTickMark val="out"/>
        <c:minorTickMark val="none"/>
        <c:tickLblPos val="nextTo"/>
        <c:crossAx val="94205440"/>
        <c:crosses val="autoZero"/>
        <c:auto val="1"/>
        <c:lblAlgn val="ctr"/>
        <c:lblOffset val="100"/>
        <c:noMultiLvlLbl val="0"/>
      </c:catAx>
      <c:valAx>
        <c:axId val="942054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42039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nl-B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07194-37E9-4049-AE58-77767EFDC16F}" type="datetimeFigureOut">
              <a:rPr lang="nl-BE" smtClean="0"/>
              <a:t>26/06/2014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B439FC-CD4F-40A0-8101-C9333EFB9EC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84178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439FC-CD4F-40A0-8101-C9333EFB9EC2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50286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439FC-CD4F-40A0-8101-C9333EFB9EC2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54853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439FC-CD4F-40A0-8101-C9333EFB9EC2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68619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439FC-CD4F-40A0-8101-C9333EFB9EC2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384399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439FC-CD4F-40A0-8101-C9333EFB9EC2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989018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BE" baseline="0" dirty="0" smtClean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439FC-CD4F-40A0-8101-C9333EFB9EC2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286192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439FC-CD4F-40A0-8101-C9333EFB9EC2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28384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DC93-AA15-4E4E-A4A2-012231F947D7}" type="datetimeFigureOut">
              <a:rPr lang="nl-BE" smtClean="0"/>
              <a:t>26/06/2014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D14A7-41C6-411B-AC76-52FC7ECE085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1346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DC93-AA15-4E4E-A4A2-012231F947D7}" type="datetimeFigureOut">
              <a:rPr lang="nl-BE" smtClean="0"/>
              <a:t>26/06/2014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D14A7-41C6-411B-AC76-52FC7ECE085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29508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DC93-AA15-4E4E-A4A2-012231F947D7}" type="datetimeFigureOut">
              <a:rPr lang="nl-BE" smtClean="0"/>
              <a:t>26/06/2014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D14A7-41C6-411B-AC76-52FC7ECE085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72639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DC93-AA15-4E4E-A4A2-012231F947D7}" type="datetimeFigureOut">
              <a:rPr lang="nl-BE" smtClean="0"/>
              <a:t>26/06/2014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D14A7-41C6-411B-AC76-52FC7ECE085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88694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DC93-AA15-4E4E-A4A2-012231F947D7}" type="datetimeFigureOut">
              <a:rPr lang="nl-BE" smtClean="0"/>
              <a:t>26/06/2014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D14A7-41C6-411B-AC76-52FC7ECE085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61787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DC93-AA15-4E4E-A4A2-012231F947D7}" type="datetimeFigureOut">
              <a:rPr lang="nl-BE" smtClean="0"/>
              <a:t>26/06/2014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D14A7-41C6-411B-AC76-52FC7ECE085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58768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DC93-AA15-4E4E-A4A2-012231F947D7}" type="datetimeFigureOut">
              <a:rPr lang="nl-BE" smtClean="0"/>
              <a:t>26/06/2014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D14A7-41C6-411B-AC76-52FC7ECE085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6292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DC93-AA15-4E4E-A4A2-012231F947D7}" type="datetimeFigureOut">
              <a:rPr lang="nl-BE" smtClean="0"/>
              <a:t>26/06/2014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D14A7-41C6-411B-AC76-52FC7ECE085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26160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DC93-AA15-4E4E-A4A2-012231F947D7}" type="datetimeFigureOut">
              <a:rPr lang="nl-BE" smtClean="0"/>
              <a:t>26/06/2014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D14A7-41C6-411B-AC76-52FC7ECE085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22014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DC93-AA15-4E4E-A4A2-012231F947D7}" type="datetimeFigureOut">
              <a:rPr lang="nl-BE" smtClean="0"/>
              <a:t>26/06/2014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D14A7-41C6-411B-AC76-52FC7ECE085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0405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6DC93-AA15-4E4E-A4A2-012231F947D7}" type="datetimeFigureOut">
              <a:rPr lang="nl-BE" smtClean="0"/>
              <a:t>26/06/2014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D14A7-41C6-411B-AC76-52FC7ECE085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48006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6DC93-AA15-4E4E-A4A2-012231F947D7}" type="datetimeFigureOut">
              <a:rPr lang="nl-BE" smtClean="0"/>
              <a:t>26/06/2014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D14A7-41C6-411B-AC76-52FC7ECE085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34966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steven.delooze@vlaamswelzijnsverbond.b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ONDERSTEUNINGSPROJECT 2014</a:t>
            </a:r>
            <a:endParaRPr lang="nl-BE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 smtClean="0"/>
              <a:t>Samenwerkingsverband tussen Agentschap Jongerenwelzijn en de 3 koepels.</a:t>
            </a:r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2 </a:t>
            </a:r>
            <a:r>
              <a:rPr lang="nl-BE" dirty="0"/>
              <a:t>Luiken</a:t>
            </a:r>
          </a:p>
          <a:p>
            <a:r>
              <a:rPr lang="nl-BE" dirty="0"/>
              <a:t>Ondersteuning modulair kader</a:t>
            </a:r>
          </a:p>
          <a:p>
            <a:r>
              <a:rPr lang="nl-BE" dirty="0"/>
              <a:t>Ondersteuning kwaliteit</a:t>
            </a:r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2" y="5976899"/>
            <a:ext cx="8955087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304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MODULAIR KADER</a:t>
            </a:r>
            <a:endParaRPr lang="nl-BE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 smtClean="0"/>
              <a:t>Ondersteuningsproject 2013</a:t>
            </a:r>
          </a:p>
          <a:p>
            <a:pPr lvl="1"/>
            <a:r>
              <a:rPr lang="nl-BE" dirty="0" smtClean="0"/>
              <a:t>Tool personeelsbegroting</a:t>
            </a:r>
          </a:p>
          <a:p>
            <a:pPr lvl="2"/>
            <a:r>
              <a:rPr lang="nl-BE" dirty="0" smtClean="0"/>
              <a:t>Toelichtingsdagen en helpdesk</a:t>
            </a:r>
          </a:p>
          <a:p>
            <a:pPr lvl="1"/>
            <a:r>
              <a:rPr lang="nl-BE" dirty="0" smtClean="0"/>
              <a:t>Thema’s</a:t>
            </a:r>
          </a:p>
          <a:p>
            <a:pPr lvl="2"/>
            <a:r>
              <a:rPr lang="nl-BE" dirty="0" smtClean="0"/>
              <a:t>Tewerkstellingsmaatregelen</a:t>
            </a:r>
          </a:p>
          <a:p>
            <a:pPr lvl="2"/>
            <a:r>
              <a:rPr lang="nl-BE" dirty="0" smtClean="0"/>
              <a:t>Veranderingsmanagement</a:t>
            </a:r>
          </a:p>
          <a:p>
            <a:pPr lvl="2"/>
            <a:r>
              <a:rPr lang="nl-BE" dirty="0" smtClean="0"/>
              <a:t>Coachend leiderschap</a:t>
            </a:r>
          </a:p>
          <a:p>
            <a:pPr lvl="2"/>
            <a:r>
              <a:rPr lang="nl-BE" dirty="0" smtClean="0"/>
              <a:t>Sociaal ondernemerschap</a:t>
            </a:r>
          </a:p>
          <a:p>
            <a:pPr lvl="2"/>
            <a:r>
              <a:rPr lang="nl-BE" dirty="0" smtClean="0"/>
              <a:t>Organisatiestructuur en –ontwikkeling</a:t>
            </a:r>
          </a:p>
          <a:p>
            <a:pPr lvl="2"/>
            <a:r>
              <a:rPr lang="nl-BE" dirty="0" smtClean="0"/>
              <a:t>Samenwerkingsverbanden</a:t>
            </a:r>
          </a:p>
          <a:p>
            <a:pPr lvl="2"/>
            <a:endParaRPr lang="nl-B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2" y="5976899"/>
            <a:ext cx="8955087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488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MODULAIR KADER</a:t>
            </a:r>
            <a:endParaRPr lang="nl-BE" dirty="0"/>
          </a:p>
        </p:txBody>
      </p:sp>
      <p:graphicFrame>
        <p:nvGraphicFramePr>
          <p:cNvPr id="2" name="Tijdelijke aanduiding voor inhoud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280447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2" y="5976899"/>
            <a:ext cx="8955087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488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MODULAIR KADER</a:t>
            </a:r>
            <a:endParaRPr lang="nl-BE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Ondersteuningstraject 2014</a:t>
            </a:r>
          </a:p>
          <a:p>
            <a:pPr lvl="1"/>
            <a:r>
              <a:rPr lang="nl-BE" dirty="0" smtClean="0"/>
              <a:t>Tool personeelsbegroting</a:t>
            </a:r>
          </a:p>
          <a:p>
            <a:pPr lvl="2"/>
            <a:r>
              <a:rPr lang="nl-BE" dirty="0" smtClean="0"/>
              <a:t>Helpdesk: Steven </a:t>
            </a:r>
            <a:r>
              <a:rPr lang="nl-BE" dirty="0" err="1" smtClean="0"/>
              <a:t>Delooze</a:t>
            </a:r>
            <a:r>
              <a:rPr lang="nl-BE" dirty="0" smtClean="0"/>
              <a:t> </a:t>
            </a:r>
            <a:r>
              <a:rPr lang="nl-BE" dirty="0" smtClean="0">
                <a:hlinkClick r:id="rId3"/>
              </a:rPr>
              <a:t>steven.delooze@vlaamswelzijnsverbond.be</a:t>
            </a:r>
            <a:r>
              <a:rPr lang="nl-BE" dirty="0" smtClean="0"/>
              <a:t>  02/5070122</a:t>
            </a:r>
          </a:p>
          <a:p>
            <a:pPr lvl="2"/>
            <a:r>
              <a:rPr lang="nl-BE" dirty="0" smtClean="0"/>
              <a:t>Vorming rond aantal thema’s – vallen terug op aanbod van 2013 </a:t>
            </a:r>
          </a:p>
          <a:p>
            <a:pPr lvl="3"/>
            <a:r>
              <a:rPr lang="nl-BE" dirty="0" smtClean="0"/>
              <a:t>Voorrang voor instappers 2014 en 2015 – </a:t>
            </a:r>
            <a:r>
              <a:rPr lang="nl-BE" dirty="0" err="1" smtClean="0"/>
              <a:t>OOOC’s</a:t>
            </a:r>
            <a:r>
              <a:rPr lang="nl-BE" dirty="0" smtClean="0"/>
              <a:t> – CIG en diensten voor pleegzorg</a:t>
            </a:r>
          </a:p>
          <a:p>
            <a:pPr lvl="3"/>
            <a:r>
              <a:rPr lang="nl-BE" dirty="0" smtClean="0"/>
              <a:t>Najaar 2014 en voorjaar 2015</a:t>
            </a:r>
            <a:endParaRPr lang="nl-B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2" y="5976899"/>
            <a:ext cx="8955087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488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KWALITEIT</a:t>
            </a:r>
            <a:endParaRPr lang="nl-BE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lnSpcReduction="10000"/>
          </a:bodyPr>
          <a:lstStyle/>
          <a:p>
            <a:r>
              <a:rPr lang="nl-BE" dirty="0" smtClean="0"/>
              <a:t>Bevraging sector naar behoeftes</a:t>
            </a:r>
          </a:p>
          <a:p>
            <a:r>
              <a:rPr lang="nl-BE" dirty="0" smtClean="0"/>
              <a:t>In het voorjaar 2 studiedagen in Gent VAC</a:t>
            </a:r>
          </a:p>
          <a:p>
            <a:pPr lvl="1"/>
            <a:r>
              <a:rPr lang="nl-BE" dirty="0" smtClean="0"/>
              <a:t>23 mei: </a:t>
            </a:r>
          </a:p>
          <a:p>
            <a:pPr lvl="2"/>
            <a:r>
              <a:rPr lang="nl-BE" dirty="0" smtClean="0"/>
              <a:t>Voormiddag: zelfevaluatie en zelfevaluatie-instrumenten </a:t>
            </a:r>
          </a:p>
          <a:p>
            <a:pPr lvl="2"/>
            <a:r>
              <a:rPr lang="nl-BE" dirty="0" smtClean="0"/>
              <a:t>Namiddag: indicatoren</a:t>
            </a:r>
          </a:p>
          <a:p>
            <a:pPr lvl="1"/>
            <a:r>
              <a:rPr lang="nl-BE" dirty="0" smtClean="0"/>
              <a:t>17 juni: </a:t>
            </a:r>
          </a:p>
          <a:p>
            <a:pPr lvl="2"/>
            <a:r>
              <a:rPr lang="nl-BE" dirty="0" smtClean="0"/>
              <a:t>Voormiddag: inbedding van het kwaliteitsbeleid in de organisatie</a:t>
            </a:r>
          </a:p>
          <a:p>
            <a:pPr lvl="2"/>
            <a:r>
              <a:rPr lang="nl-BE" dirty="0" smtClean="0"/>
              <a:t>Namiddag: betrekken van stakeholders in je kwaliteitsbeleid</a:t>
            </a:r>
            <a:endParaRPr lang="nl-B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2" y="5976899"/>
            <a:ext cx="8955087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488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KWALITEIT</a:t>
            </a:r>
            <a:endParaRPr lang="nl-BE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Najaar 2014 en voorjaar 2015:</a:t>
            </a:r>
          </a:p>
          <a:p>
            <a:pPr lvl="1"/>
            <a:r>
              <a:rPr lang="nl-BE" dirty="0" smtClean="0"/>
              <a:t>Inzetten op intervisie</a:t>
            </a:r>
          </a:p>
          <a:p>
            <a:pPr lvl="2"/>
            <a:r>
              <a:rPr lang="nl-BE" dirty="0" smtClean="0"/>
              <a:t>Op basis van bevraging</a:t>
            </a:r>
          </a:p>
          <a:p>
            <a:pPr lvl="2"/>
            <a:r>
              <a:rPr lang="nl-BE" dirty="0" smtClean="0"/>
              <a:t>Omwille van het duurzaam resultaat</a:t>
            </a:r>
          </a:p>
          <a:p>
            <a:pPr lvl="1"/>
            <a:r>
              <a:rPr lang="nl-BE" dirty="0" smtClean="0"/>
              <a:t>Halftime medewerker september 2014 tot juni 2015</a:t>
            </a:r>
          </a:p>
          <a:p>
            <a:pPr lvl="2"/>
            <a:r>
              <a:rPr lang="nl-BE" dirty="0" smtClean="0"/>
              <a:t>Ondersteuning intervisiegroepen – daar waar nodig opstarten – iedere organisatie die dat wil moet ergens kunnen aansluiten</a:t>
            </a:r>
          </a:p>
          <a:p>
            <a:pPr lvl="2"/>
            <a:r>
              <a:rPr lang="nl-BE" dirty="0" smtClean="0"/>
              <a:t>Rode draad tussen intervisiegroepen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2" y="5976899"/>
            <a:ext cx="8955087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488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KWALITEIT</a:t>
            </a:r>
            <a:endParaRPr lang="nl-BE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nl-BE" dirty="0" smtClean="0"/>
              <a:t>Medewerker </a:t>
            </a:r>
          </a:p>
          <a:p>
            <a:pPr lvl="2"/>
            <a:r>
              <a:rPr lang="nl-BE" dirty="0" smtClean="0"/>
              <a:t>Legt verbanden tussen intervisiegroepen</a:t>
            </a:r>
          </a:p>
          <a:p>
            <a:pPr lvl="2"/>
            <a:r>
              <a:rPr lang="nl-BE" dirty="0"/>
              <a:t>D</a:t>
            </a:r>
            <a:r>
              <a:rPr lang="nl-BE" dirty="0" smtClean="0"/>
              <a:t>etecteert verdere noden waar noch geen antwoorden op zijn via intervisiegroepen en werkt een concreet vormingsaanbod verder uit. Budget is hiervoor voorzien.</a:t>
            </a:r>
          </a:p>
          <a:p>
            <a:r>
              <a:rPr lang="nl-BE" dirty="0" smtClean="0"/>
              <a:t>In map:</a:t>
            </a:r>
          </a:p>
          <a:p>
            <a:pPr lvl="1"/>
            <a:r>
              <a:rPr lang="nl-BE" dirty="0" smtClean="0"/>
              <a:t>Formulier intervisiegroepen</a:t>
            </a:r>
          </a:p>
          <a:p>
            <a:pPr lvl="1"/>
            <a:r>
              <a:rPr lang="nl-BE" dirty="0" smtClean="0"/>
              <a:t>Vacature – profiel medewerker intervisiegroepen</a:t>
            </a:r>
            <a:endParaRPr lang="nl-B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2" y="5976899"/>
            <a:ext cx="8955087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488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sjaboon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sjaboon</Template>
  <TotalTime>615</TotalTime>
  <Words>222</Words>
  <Application>Microsoft Office PowerPoint</Application>
  <PresentationFormat>Diavoorstelling (4:3)</PresentationFormat>
  <Paragraphs>57</Paragraphs>
  <Slides>7</Slides>
  <Notes>7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ppt sjaboon</vt:lpstr>
      <vt:lpstr>ONDERSTEUNINGSPROJECT 2014</vt:lpstr>
      <vt:lpstr>MODULAIR KADER</vt:lpstr>
      <vt:lpstr>MODULAIR KADER</vt:lpstr>
      <vt:lpstr>MODULAIR KADER</vt:lpstr>
      <vt:lpstr>KWALITEIT</vt:lpstr>
      <vt:lpstr>KWALITEIT</vt:lpstr>
      <vt:lpstr>KWALITEIT</vt:lpstr>
    </vt:vector>
  </TitlesOfParts>
  <Company>Vlaams Welzijnsverbond vzw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ONDERSTEUNINGSPROJECT 2014</dc:title>
  <dc:creator>Eddy Van den hove</dc:creator>
  <cp:lastModifiedBy>Eddy Van den hove</cp:lastModifiedBy>
  <cp:revision>21</cp:revision>
  <dcterms:created xsi:type="dcterms:W3CDTF">2014-04-15T09:43:37Z</dcterms:created>
  <dcterms:modified xsi:type="dcterms:W3CDTF">2014-06-26T10:09:21Z</dcterms:modified>
</cp:coreProperties>
</file>