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4213" r:id="rId3"/>
  </p:sldMasterIdLst>
  <p:notesMasterIdLst>
    <p:notesMasterId r:id="rId42"/>
  </p:notesMasterIdLst>
  <p:handoutMasterIdLst>
    <p:handoutMasterId r:id="rId43"/>
  </p:handoutMasterIdLst>
  <p:sldIdLst>
    <p:sldId id="402" r:id="rId4"/>
    <p:sldId id="262" r:id="rId5"/>
    <p:sldId id="266" r:id="rId6"/>
    <p:sldId id="273" r:id="rId7"/>
    <p:sldId id="289" r:id="rId8"/>
    <p:sldId id="290" r:id="rId9"/>
    <p:sldId id="293" r:id="rId10"/>
    <p:sldId id="291" r:id="rId11"/>
    <p:sldId id="292" r:id="rId12"/>
    <p:sldId id="294" r:id="rId13"/>
    <p:sldId id="295" r:id="rId14"/>
    <p:sldId id="296" r:id="rId15"/>
    <p:sldId id="320" r:id="rId16"/>
    <p:sldId id="286" r:id="rId17"/>
    <p:sldId id="274" r:id="rId18"/>
    <p:sldId id="298" r:id="rId19"/>
    <p:sldId id="299" r:id="rId20"/>
    <p:sldId id="336" r:id="rId21"/>
    <p:sldId id="342" r:id="rId22"/>
    <p:sldId id="283" r:id="rId23"/>
    <p:sldId id="284" r:id="rId24"/>
    <p:sldId id="285" r:id="rId25"/>
    <p:sldId id="269" r:id="rId26"/>
    <p:sldId id="301" r:id="rId27"/>
    <p:sldId id="337" r:id="rId28"/>
    <p:sldId id="338" r:id="rId29"/>
    <p:sldId id="339" r:id="rId30"/>
    <p:sldId id="340" r:id="rId31"/>
    <p:sldId id="323" r:id="rId32"/>
    <p:sldId id="341" r:id="rId33"/>
    <p:sldId id="330" r:id="rId34"/>
    <p:sldId id="347" r:id="rId35"/>
    <p:sldId id="348" r:id="rId36"/>
    <p:sldId id="349" r:id="rId37"/>
    <p:sldId id="350" r:id="rId38"/>
    <p:sldId id="346" r:id="rId39"/>
    <p:sldId id="331" r:id="rId40"/>
    <p:sldId id="300" r:id="rId41"/>
  </p:sldIdLst>
  <p:sldSz cx="9144000" cy="6858000" type="screen4x3"/>
  <p:notesSz cx="6794500" cy="9906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3921"/>
    <a:srgbClr val="E3007C"/>
    <a:srgbClr val="C0C2C4"/>
    <a:srgbClr val="583208"/>
    <a:srgbClr val="E1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68A6DA-725A-44C6-9F8C-4EB970FDD2A4}" type="doc">
      <dgm:prSet loTypeId="urn:microsoft.com/office/officeart/2005/8/layout/vProcess5" loCatId="process" qsTypeId="urn:microsoft.com/office/officeart/2005/8/quickstyle/simple2" qsCatId="simple" csTypeId="urn:microsoft.com/office/officeart/2005/8/colors/accent1_1" csCatId="accent1" phldr="1"/>
      <dgm:spPr/>
    </dgm:pt>
    <dgm:pt modelId="{C90AAA2F-1E0B-47C7-B39C-271175132EA1}">
      <dgm:prSet phldrT="[Tekst]"/>
      <dgm:spPr/>
      <dgm:t>
        <a:bodyPr/>
        <a:lstStyle/>
        <a:p>
          <a:pPr algn="l"/>
          <a:r>
            <a:rPr lang="nl-BE"/>
            <a:t>Missie, visie, doelstellingen en waarden</a:t>
          </a:r>
        </a:p>
      </dgm:t>
    </dgm:pt>
    <dgm:pt modelId="{168B7FF3-7FC3-4DBC-B968-852C10119DDE}" type="parTrans" cxnId="{72243AC2-5D8C-490C-AF43-57333A872334}">
      <dgm:prSet/>
      <dgm:spPr/>
      <dgm:t>
        <a:bodyPr/>
        <a:lstStyle/>
        <a:p>
          <a:pPr algn="l"/>
          <a:endParaRPr lang="nl-BE"/>
        </a:p>
      </dgm:t>
    </dgm:pt>
    <dgm:pt modelId="{8AEC00F4-CEA2-4D7F-BF72-E2B6C936D24E}" type="sibTrans" cxnId="{72243AC2-5D8C-490C-AF43-57333A872334}">
      <dgm:prSet/>
      <dgm:spPr/>
      <dgm:t>
        <a:bodyPr/>
        <a:lstStyle/>
        <a:p>
          <a:pPr algn="l"/>
          <a:endParaRPr lang="nl-BE"/>
        </a:p>
      </dgm:t>
    </dgm:pt>
    <dgm:pt modelId="{71B79E05-0111-4F45-93ED-72434C6D9F1A}">
      <dgm:prSet phldrT="[Tekst]"/>
      <dgm:spPr/>
      <dgm:t>
        <a:bodyPr/>
        <a:lstStyle/>
        <a:p>
          <a:pPr algn="l"/>
          <a:r>
            <a:rPr lang="nl-BE"/>
            <a:t>Kwaliteitsbeleid, kwaliteitsmanagementsysteem, zelfevaluatie op basis van thema's</a:t>
          </a:r>
        </a:p>
      </dgm:t>
    </dgm:pt>
    <dgm:pt modelId="{E8CF1EF1-32E5-4D94-A3C4-AFD72045CC15}" type="parTrans" cxnId="{CE10AB18-E6CB-4829-B23E-B23FB2164A30}">
      <dgm:prSet/>
      <dgm:spPr/>
      <dgm:t>
        <a:bodyPr/>
        <a:lstStyle/>
        <a:p>
          <a:pPr algn="l"/>
          <a:endParaRPr lang="nl-BE"/>
        </a:p>
      </dgm:t>
    </dgm:pt>
    <dgm:pt modelId="{3DE956D7-A669-464C-B2C8-19E916922FF3}" type="sibTrans" cxnId="{CE10AB18-E6CB-4829-B23E-B23FB2164A30}">
      <dgm:prSet/>
      <dgm:spPr/>
      <dgm:t>
        <a:bodyPr/>
        <a:lstStyle/>
        <a:p>
          <a:pPr algn="l"/>
          <a:endParaRPr lang="nl-BE"/>
        </a:p>
      </dgm:t>
    </dgm:pt>
    <dgm:pt modelId="{1395A09F-A37E-4628-AD44-620BD83A7E9C}">
      <dgm:prSet phldrT="[Tekst]"/>
      <dgm:spPr/>
      <dgm:t>
        <a:bodyPr/>
        <a:lstStyle/>
        <a:p>
          <a:pPr algn="l"/>
          <a:r>
            <a:rPr lang="nl-BE"/>
            <a:t>Thema's (kwaliteitszorg, kernprocessen, gebruikers-, medewerkers- en samenlevingsresultaten)</a:t>
          </a:r>
        </a:p>
      </dgm:t>
    </dgm:pt>
    <dgm:pt modelId="{27C7F441-89B3-4725-8F88-303D113EF2A2}" type="parTrans" cxnId="{183C3EDF-CDF6-4E2E-B88E-9822C08F2B41}">
      <dgm:prSet/>
      <dgm:spPr/>
      <dgm:t>
        <a:bodyPr/>
        <a:lstStyle/>
        <a:p>
          <a:pPr algn="l"/>
          <a:endParaRPr lang="nl-BE"/>
        </a:p>
      </dgm:t>
    </dgm:pt>
    <dgm:pt modelId="{09878C1F-4C59-40C2-9C7E-7FEDE2F59714}" type="sibTrans" cxnId="{183C3EDF-CDF6-4E2E-B88E-9822C08F2B41}">
      <dgm:prSet/>
      <dgm:spPr/>
      <dgm:t>
        <a:bodyPr/>
        <a:lstStyle/>
        <a:p>
          <a:pPr algn="l"/>
          <a:endParaRPr lang="nl-BE"/>
        </a:p>
      </dgm:t>
    </dgm:pt>
    <dgm:pt modelId="{F3801EB3-5065-408E-8129-FC64B21785DF}">
      <dgm:prSet phldrT="[Tekst]"/>
      <dgm:spPr/>
      <dgm:t>
        <a:bodyPr/>
        <a:lstStyle/>
        <a:p>
          <a:pPr algn="l"/>
          <a:r>
            <a:rPr lang="nl-BE"/>
            <a:t>Subthema's </a:t>
          </a:r>
        </a:p>
      </dgm:t>
    </dgm:pt>
    <dgm:pt modelId="{960322FB-8864-46A7-B85E-411D9AEB212B}" type="parTrans" cxnId="{4F67114C-F965-482E-8043-4FDF5216D5BE}">
      <dgm:prSet/>
      <dgm:spPr/>
      <dgm:t>
        <a:bodyPr/>
        <a:lstStyle/>
        <a:p>
          <a:pPr algn="l"/>
          <a:endParaRPr lang="nl-BE"/>
        </a:p>
      </dgm:t>
    </dgm:pt>
    <dgm:pt modelId="{027FBFCD-57B7-4543-BAC3-C49ED041DDE4}" type="sibTrans" cxnId="{4F67114C-F965-482E-8043-4FDF5216D5BE}">
      <dgm:prSet/>
      <dgm:spPr/>
      <dgm:t>
        <a:bodyPr/>
        <a:lstStyle/>
        <a:p>
          <a:pPr algn="l"/>
          <a:endParaRPr lang="nl-BE"/>
        </a:p>
      </dgm:t>
    </dgm:pt>
    <dgm:pt modelId="{85EFFF9C-BDF3-429F-B32D-457DDD2B7622}">
      <dgm:prSet phldrT="[Tekst]"/>
      <dgm:spPr/>
      <dgm:t>
        <a:bodyPr/>
        <a:lstStyle/>
        <a:p>
          <a:pPr algn="l"/>
          <a:r>
            <a:rPr lang="nl-BE" dirty="0"/>
            <a:t>Omschrijvingen per groeiniveau (0-5) =&gt; aantoonbaar maken van behaald groeiniveau, bepalen van verbetertrajecten</a:t>
          </a:r>
        </a:p>
      </dgm:t>
    </dgm:pt>
    <dgm:pt modelId="{92985F65-CF37-4393-968D-D7088CDB117F}" type="parTrans" cxnId="{34A7923E-93CC-43E6-BC08-1554CA02AA79}">
      <dgm:prSet/>
      <dgm:spPr/>
      <dgm:t>
        <a:bodyPr/>
        <a:lstStyle/>
        <a:p>
          <a:pPr algn="l"/>
          <a:endParaRPr lang="nl-BE"/>
        </a:p>
      </dgm:t>
    </dgm:pt>
    <dgm:pt modelId="{1D04D0C5-B8FB-429A-8668-9BCA071A85C1}" type="sibTrans" cxnId="{34A7923E-93CC-43E6-BC08-1554CA02AA79}">
      <dgm:prSet/>
      <dgm:spPr/>
      <dgm:t>
        <a:bodyPr/>
        <a:lstStyle/>
        <a:p>
          <a:pPr algn="l"/>
          <a:endParaRPr lang="nl-BE"/>
        </a:p>
      </dgm:t>
    </dgm:pt>
    <dgm:pt modelId="{29EFBC50-D39E-4F48-80FC-C21AF5246560}" type="pres">
      <dgm:prSet presAssocID="{8C68A6DA-725A-44C6-9F8C-4EB970FDD2A4}" presName="outerComposite" presStyleCnt="0">
        <dgm:presLayoutVars>
          <dgm:chMax val="5"/>
          <dgm:dir/>
          <dgm:resizeHandles val="exact"/>
        </dgm:presLayoutVars>
      </dgm:prSet>
      <dgm:spPr/>
    </dgm:pt>
    <dgm:pt modelId="{D7F85E3F-062D-4808-8A7B-D37FF92EA024}" type="pres">
      <dgm:prSet presAssocID="{8C68A6DA-725A-44C6-9F8C-4EB970FDD2A4}" presName="dummyMaxCanvas" presStyleCnt="0">
        <dgm:presLayoutVars/>
      </dgm:prSet>
      <dgm:spPr/>
    </dgm:pt>
    <dgm:pt modelId="{CCE5EEB2-1C38-447D-9C12-8F0E2E596075}" type="pres">
      <dgm:prSet presAssocID="{8C68A6DA-725A-44C6-9F8C-4EB970FDD2A4}" presName="FiveNodes_1" presStyleLbl="node1" presStyleIdx="0" presStyleCnt="5">
        <dgm:presLayoutVars>
          <dgm:bulletEnabled val="1"/>
        </dgm:presLayoutVars>
      </dgm:prSet>
      <dgm:spPr/>
      <dgm:t>
        <a:bodyPr/>
        <a:lstStyle/>
        <a:p>
          <a:endParaRPr lang="nl-BE"/>
        </a:p>
      </dgm:t>
    </dgm:pt>
    <dgm:pt modelId="{D79C0510-B6FA-43F9-BE78-A399C8A0320D}" type="pres">
      <dgm:prSet presAssocID="{8C68A6DA-725A-44C6-9F8C-4EB970FDD2A4}" presName="FiveNodes_2" presStyleLbl="node1" presStyleIdx="1" presStyleCnt="5">
        <dgm:presLayoutVars>
          <dgm:bulletEnabled val="1"/>
        </dgm:presLayoutVars>
      </dgm:prSet>
      <dgm:spPr/>
      <dgm:t>
        <a:bodyPr/>
        <a:lstStyle/>
        <a:p>
          <a:endParaRPr lang="nl-BE"/>
        </a:p>
      </dgm:t>
    </dgm:pt>
    <dgm:pt modelId="{02563E40-21DD-44A7-A27C-23290AEDB3B5}" type="pres">
      <dgm:prSet presAssocID="{8C68A6DA-725A-44C6-9F8C-4EB970FDD2A4}" presName="FiveNodes_3" presStyleLbl="node1" presStyleIdx="2" presStyleCnt="5">
        <dgm:presLayoutVars>
          <dgm:bulletEnabled val="1"/>
        </dgm:presLayoutVars>
      </dgm:prSet>
      <dgm:spPr/>
      <dgm:t>
        <a:bodyPr/>
        <a:lstStyle/>
        <a:p>
          <a:endParaRPr lang="nl-BE"/>
        </a:p>
      </dgm:t>
    </dgm:pt>
    <dgm:pt modelId="{40C40FA8-E274-4FA1-BDB4-D0C225401083}" type="pres">
      <dgm:prSet presAssocID="{8C68A6DA-725A-44C6-9F8C-4EB970FDD2A4}" presName="FiveNodes_4" presStyleLbl="node1" presStyleIdx="3" presStyleCnt="5">
        <dgm:presLayoutVars>
          <dgm:bulletEnabled val="1"/>
        </dgm:presLayoutVars>
      </dgm:prSet>
      <dgm:spPr/>
      <dgm:t>
        <a:bodyPr/>
        <a:lstStyle/>
        <a:p>
          <a:endParaRPr lang="nl-BE"/>
        </a:p>
      </dgm:t>
    </dgm:pt>
    <dgm:pt modelId="{0208C388-FE5B-4CF8-9D51-EE0BBE03C6CE}" type="pres">
      <dgm:prSet presAssocID="{8C68A6DA-725A-44C6-9F8C-4EB970FDD2A4}" presName="FiveNodes_5" presStyleLbl="node1" presStyleIdx="4" presStyleCnt="5">
        <dgm:presLayoutVars>
          <dgm:bulletEnabled val="1"/>
        </dgm:presLayoutVars>
      </dgm:prSet>
      <dgm:spPr/>
      <dgm:t>
        <a:bodyPr/>
        <a:lstStyle/>
        <a:p>
          <a:endParaRPr lang="nl-BE"/>
        </a:p>
      </dgm:t>
    </dgm:pt>
    <dgm:pt modelId="{CBCA5227-BECB-49F6-851C-88F6FD71A079}" type="pres">
      <dgm:prSet presAssocID="{8C68A6DA-725A-44C6-9F8C-4EB970FDD2A4}" presName="FiveConn_1-2" presStyleLbl="fgAccFollowNode1" presStyleIdx="0" presStyleCnt="4">
        <dgm:presLayoutVars>
          <dgm:bulletEnabled val="1"/>
        </dgm:presLayoutVars>
      </dgm:prSet>
      <dgm:spPr/>
      <dgm:t>
        <a:bodyPr/>
        <a:lstStyle/>
        <a:p>
          <a:endParaRPr lang="nl-BE"/>
        </a:p>
      </dgm:t>
    </dgm:pt>
    <dgm:pt modelId="{C090E541-E01B-423F-B0DD-26F5D763120B}" type="pres">
      <dgm:prSet presAssocID="{8C68A6DA-725A-44C6-9F8C-4EB970FDD2A4}" presName="FiveConn_2-3" presStyleLbl="fgAccFollowNode1" presStyleIdx="1" presStyleCnt="4">
        <dgm:presLayoutVars>
          <dgm:bulletEnabled val="1"/>
        </dgm:presLayoutVars>
      </dgm:prSet>
      <dgm:spPr/>
      <dgm:t>
        <a:bodyPr/>
        <a:lstStyle/>
        <a:p>
          <a:endParaRPr lang="nl-BE"/>
        </a:p>
      </dgm:t>
    </dgm:pt>
    <dgm:pt modelId="{D0693957-1DE3-4529-A77C-4842A4D91183}" type="pres">
      <dgm:prSet presAssocID="{8C68A6DA-725A-44C6-9F8C-4EB970FDD2A4}" presName="FiveConn_3-4" presStyleLbl="fgAccFollowNode1" presStyleIdx="2" presStyleCnt="4">
        <dgm:presLayoutVars>
          <dgm:bulletEnabled val="1"/>
        </dgm:presLayoutVars>
      </dgm:prSet>
      <dgm:spPr/>
      <dgm:t>
        <a:bodyPr/>
        <a:lstStyle/>
        <a:p>
          <a:endParaRPr lang="nl-BE"/>
        </a:p>
      </dgm:t>
    </dgm:pt>
    <dgm:pt modelId="{93FE6CEA-0AE0-4313-A0B8-F9F11B7BDFE1}" type="pres">
      <dgm:prSet presAssocID="{8C68A6DA-725A-44C6-9F8C-4EB970FDD2A4}" presName="FiveConn_4-5" presStyleLbl="fgAccFollowNode1" presStyleIdx="3" presStyleCnt="4">
        <dgm:presLayoutVars>
          <dgm:bulletEnabled val="1"/>
        </dgm:presLayoutVars>
      </dgm:prSet>
      <dgm:spPr/>
      <dgm:t>
        <a:bodyPr/>
        <a:lstStyle/>
        <a:p>
          <a:endParaRPr lang="nl-BE"/>
        </a:p>
      </dgm:t>
    </dgm:pt>
    <dgm:pt modelId="{5A053115-55D3-491E-94E7-9A476DBC166E}" type="pres">
      <dgm:prSet presAssocID="{8C68A6DA-725A-44C6-9F8C-4EB970FDD2A4}" presName="FiveNodes_1_text" presStyleLbl="node1" presStyleIdx="4" presStyleCnt="5">
        <dgm:presLayoutVars>
          <dgm:bulletEnabled val="1"/>
        </dgm:presLayoutVars>
      </dgm:prSet>
      <dgm:spPr/>
      <dgm:t>
        <a:bodyPr/>
        <a:lstStyle/>
        <a:p>
          <a:endParaRPr lang="nl-BE"/>
        </a:p>
      </dgm:t>
    </dgm:pt>
    <dgm:pt modelId="{CB30C54A-8584-44E7-9CF9-45E1FB4112D3}" type="pres">
      <dgm:prSet presAssocID="{8C68A6DA-725A-44C6-9F8C-4EB970FDD2A4}" presName="FiveNodes_2_text" presStyleLbl="node1" presStyleIdx="4" presStyleCnt="5">
        <dgm:presLayoutVars>
          <dgm:bulletEnabled val="1"/>
        </dgm:presLayoutVars>
      </dgm:prSet>
      <dgm:spPr/>
      <dgm:t>
        <a:bodyPr/>
        <a:lstStyle/>
        <a:p>
          <a:endParaRPr lang="nl-BE"/>
        </a:p>
      </dgm:t>
    </dgm:pt>
    <dgm:pt modelId="{3E99C578-CA8A-4DA5-AFA7-78BF671EA854}" type="pres">
      <dgm:prSet presAssocID="{8C68A6DA-725A-44C6-9F8C-4EB970FDD2A4}" presName="FiveNodes_3_text" presStyleLbl="node1" presStyleIdx="4" presStyleCnt="5">
        <dgm:presLayoutVars>
          <dgm:bulletEnabled val="1"/>
        </dgm:presLayoutVars>
      </dgm:prSet>
      <dgm:spPr/>
      <dgm:t>
        <a:bodyPr/>
        <a:lstStyle/>
        <a:p>
          <a:endParaRPr lang="nl-BE"/>
        </a:p>
      </dgm:t>
    </dgm:pt>
    <dgm:pt modelId="{1F1AD2DA-319E-4D80-B7E2-B3D60898B9E0}" type="pres">
      <dgm:prSet presAssocID="{8C68A6DA-725A-44C6-9F8C-4EB970FDD2A4}" presName="FiveNodes_4_text" presStyleLbl="node1" presStyleIdx="4" presStyleCnt="5">
        <dgm:presLayoutVars>
          <dgm:bulletEnabled val="1"/>
        </dgm:presLayoutVars>
      </dgm:prSet>
      <dgm:spPr/>
      <dgm:t>
        <a:bodyPr/>
        <a:lstStyle/>
        <a:p>
          <a:endParaRPr lang="nl-BE"/>
        </a:p>
      </dgm:t>
    </dgm:pt>
    <dgm:pt modelId="{ED1D92A8-FCBD-4E93-9CAF-83BD47E246E3}" type="pres">
      <dgm:prSet presAssocID="{8C68A6DA-725A-44C6-9F8C-4EB970FDD2A4}" presName="FiveNodes_5_text" presStyleLbl="node1" presStyleIdx="4" presStyleCnt="5">
        <dgm:presLayoutVars>
          <dgm:bulletEnabled val="1"/>
        </dgm:presLayoutVars>
      </dgm:prSet>
      <dgm:spPr/>
      <dgm:t>
        <a:bodyPr/>
        <a:lstStyle/>
        <a:p>
          <a:endParaRPr lang="nl-BE"/>
        </a:p>
      </dgm:t>
    </dgm:pt>
  </dgm:ptLst>
  <dgm:cxnLst>
    <dgm:cxn modelId="{B26E1377-7C4E-4C9C-A15F-A09143879100}" type="presOf" srcId="{C90AAA2F-1E0B-47C7-B39C-271175132EA1}" destId="{CCE5EEB2-1C38-447D-9C12-8F0E2E596075}" srcOrd="0" destOrd="0" presId="urn:microsoft.com/office/officeart/2005/8/layout/vProcess5"/>
    <dgm:cxn modelId="{044A1D0D-E541-483D-A8CA-74352DD3000E}" type="presOf" srcId="{71B79E05-0111-4F45-93ED-72434C6D9F1A}" destId="{CB30C54A-8584-44E7-9CF9-45E1FB4112D3}" srcOrd="1" destOrd="0" presId="urn:microsoft.com/office/officeart/2005/8/layout/vProcess5"/>
    <dgm:cxn modelId="{1155A228-C8A8-46F3-81C0-EB3D8B8B4A55}" type="presOf" srcId="{71B79E05-0111-4F45-93ED-72434C6D9F1A}" destId="{D79C0510-B6FA-43F9-BE78-A399C8A0320D}" srcOrd="0" destOrd="0" presId="urn:microsoft.com/office/officeart/2005/8/layout/vProcess5"/>
    <dgm:cxn modelId="{055DFE36-9CCE-4406-850F-62207600399C}" type="presOf" srcId="{85EFFF9C-BDF3-429F-B32D-457DDD2B7622}" destId="{0208C388-FE5B-4CF8-9D51-EE0BBE03C6CE}" srcOrd="0" destOrd="0" presId="urn:microsoft.com/office/officeart/2005/8/layout/vProcess5"/>
    <dgm:cxn modelId="{6D63A5AE-03E9-476D-8358-696402B6F9DE}" type="presOf" srcId="{3DE956D7-A669-464C-B2C8-19E916922FF3}" destId="{C090E541-E01B-423F-B0DD-26F5D763120B}" srcOrd="0" destOrd="0" presId="urn:microsoft.com/office/officeart/2005/8/layout/vProcess5"/>
    <dgm:cxn modelId="{B797EB0B-8A32-4812-9140-A35DE5BDBFB0}" type="presOf" srcId="{8AEC00F4-CEA2-4D7F-BF72-E2B6C936D24E}" destId="{CBCA5227-BECB-49F6-851C-88F6FD71A079}" srcOrd="0" destOrd="0" presId="urn:microsoft.com/office/officeart/2005/8/layout/vProcess5"/>
    <dgm:cxn modelId="{3E8C1E8D-A462-46FA-9646-2C3537E8C92D}" type="presOf" srcId="{027FBFCD-57B7-4543-BAC3-C49ED041DDE4}" destId="{93FE6CEA-0AE0-4313-A0B8-F9F11B7BDFE1}" srcOrd="0" destOrd="0" presId="urn:microsoft.com/office/officeart/2005/8/layout/vProcess5"/>
    <dgm:cxn modelId="{968A4AD3-55CC-452E-AF59-EDAC8E486612}" type="presOf" srcId="{1395A09F-A37E-4628-AD44-620BD83A7E9C}" destId="{3E99C578-CA8A-4DA5-AFA7-78BF671EA854}" srcOrd="1" destOrd="0" presId="urn:microsoft.com/office/officeart/2005/8/layout/vProcess5"/>
    <dgm:cxn modelId="{183C3EDF-CDF6-4E2E-B88E-9822C08F2B41}" srcId="{8C68A6DA-725A-44C6-9F8C-4EB970FDD2A4}" destId="{1395A09F-A37E-4628-AD44-620BD83A7E9C}" srcOrd="2" destOrd="0" parTransId="{27C7F441-89B3-4725-8F88-303D113EF2A2}" sibTransId="{09878C1F-4C59-40C2-9C7E-7FEDE2F59714}"/>
    <dgm:cxn modelId="{B2D7E6E2-28BA-4733-B18E-3A7782A8B4F9}" type="presOf" srcId="{C90AAA2F-1E0B-47C7-B39C-271175132EA1}" destId="{5A053115-55D3-491E-94E7-9A476DBC166E}" srcOrd="1" destOrd="0" presId="urn:microsoft.com/office/officeart/2005/8/layout/vProcess5"/>
    <dgm:cxn modelId="{34A7923E-93CC-43E6-BC08-1554CA02AA79}" srcId="{8C68A6DA-725A-44C6-9F8C-4EB970FDD2A4}" destId="{85EFFF9C-BDF3-429F-B32D-457DDD2B7622}" srcOrd="4" destOrd="0" parTransId="{92985F65-CF37-4393-968D-D7088CDB117F}" sibTransId="{1D04D0C5-B8FB-429A-8668-9BCA071A85C1}"/>
    <dgm:cxn modelId="{853ECF5E-6731-45D8-BB77-71A999683170}" type="presOf" srcId="{F3801EB3-5065-408E-8129-FC64B21785DF}" destId="{40C40FA8-E274-4FA1-BDB4-D0C225401083}" srcOrd="0" destOrd="0" presId="urn:microsoft.com/office/officeart/2005/8/layout/vProcess5"/>
    <dgm:cxn modelId="{1A340A86-7696-42CC-A8E3-91A2C370AC0B}" type="presOf" srcId="{85EFFF9C-BDF3-429F-B32D-457DDD2B7622}" destId="{ED1D92A8-FCBD-4E93-9CAF-83BD47E246E3}" srcOrd="1" destOrd="0" presId="urn:microsoft.com/office/officeart/2005/8/layout/vProcess5"/>
    <dgm:cxn modelId="{5E1BAD9E-B854-4CE8-8662-9E8A9E48FA35}" type="presOf" srcId="{F3801EB3-5065-408E-8129-FC64B21785DF}" destId="{1F1AD2DA-319E-4D80-B7E2-B3D60898B9E0}" srcOrd="1" destOrd="0" presId="urn:microsoft.com/office/officeart/2005/8/layout/vProcess5"/>
    <dgm:cxn modelId="{1D3788B8-C116-4BCE-918B-072E9A6227C7}" type="presOf" srcId="{09878C1F-4C59-40C2-9C7E-7FEDE2F59714}" destId="{D0693957-1DE3-4529-A77C-4842A4D91183}" srcOrd="0" destOrd="0" presId="urn:microsoft.com/office/officeart/2005/8/layout/vProcess5"/>
    <dgm:cxn modelId="{19F7A04E-0845-4B6B-B3CC-1AEB648EFBFB}" type="presOf" srcId="{8C68A6DA-725A-44C6-9F8C-4EB970FDD2A4}" destId="{29EFBC50-D39E-4F48-80FC-C21AF5246560}" srcOrd="0" destOrd="0" presId="urn:microsoft.com/office/officeart/2005/8/layout/vProcess5"/>
    <dgm:cxn modelId="{CE10AB18-E6CB-4829-B23E-B23FB2164A30}" srcId="{8C68A6DA-725A-44C6-9F8C-4EB970FDD2A4}" destId="{71B79E05-0111-4F45-93ED-72434C6D9F1A}" srcOrd="1" destOrd="0" parTransId="{E8CF1EF1-32E5-4D94-A3C4-AFD72045CC15}" sibTransId="{3DE956D7-A669-464C-B2C8-19E916922FF3}"/>
    <dgm:cxn modelId="{4873CA7B-7CBB-4023-B1CD-725366705ED3}" type="presOf" srcId="{1395A09F-A37E-4628-AD44-620BD83A7E9C}" destId="{02563E40-21DD-44A7-A27C-23290AEDB3B5}" srcOrd="0" destOrd="0" presId="urn:microsoft.com/office/officeart/2005/8/layout/vProcess5"/>
    <dgm:cxn modelId="{4F67114C-F965-482E-8043-4FDF5216D5BE}" srcId="{8C68A6DA-725A-44C6-9F8C-4EB970FDD2A4}" destId="{F3801EB3-5065-408E-8129-FC64B21785DF}" srcOrd="3" destOrd="0" parTransId="{960322FB-8864-46A7-B85E-411D9AEB212B}" sibTransId="{027FBFCD-57B7-4543-BAC3-C49ED041DDE4}"/>
    <dgm:cxn modelId="{72243AC2-5D8C-490C-AF43-57333A872334}" srcId="{8C68A6DA-725A-44C6-9F8C-4EB970FDD2A4}" destId="{C90AAA2F-1E0B-47C7-B39C-271175132EA1}" srcOrd="0" destOrd="0" parTransId="{168B7FF3-7FC3-4DBC-B968-852C10119DDE}" sibTransId="{8AEC00F4-CEA2-4D7F-BF72-E2B6C936D24E}"/>
    <dgm:cxn modelId="{BCD117D5-0C86-4094-B440-C215A5BEB2D5}" type="presParOf" srcId="{29EFBC50-D39E-4F48-80FC-C21AF5246560}" destId="{D7F85E3F-062D-4808-8A7B-D37FF92EA024}" srcOrd="0" destOrd="0" presId="urn:microsoft.com/office/officeart/2005/8/layout/vProcess5"/>
    <dgm:cxn modelId="{47EA3D73-BCAC-4F43-918F-E2C3DC33BF87}" type="presParOf" srcId="{29EFBC50-D39E-4F48-80FC-C21AF5246560}" destId="{CCE5EEB2-1C38-447D-9C12-8F0E2E596075}" srcOrd="1" destOrd="0" presId="urn:microsoft.com/office/officeart/2005/8/layout/vProcess5"/>
    <dgm:cxn modelId="{802F546A-DFCB-4BBB-A50B-9C3423D135D5}" type="presParOf" srcId="{29EFBC50-D39E-4F48-80FC-C21AF5246560}" destId="{D79C0510-B6FA-43F9-BE78-A399C8A0320D}" srcOrd="2" destOrd="0" presId="urn:microsoft.com/office/officeart/2005/8/layout/vProcess5"/>
    <dgm:cxn modelId="{4907CC49-ABE8-4F18-9E56-63BCD9551D31}" type="presParOf" srcId="{29EFBC50-D39E-4F48-80FC-C21AF5246560}" destId="{02563E40-21DD-44A7-A27C-23290AEDB3B5}" srcOrd="3" destOrd="0" presId="urn:microsoft.com/office/officeart/2005/8/layout/vProcess5"/>
    <dgm:cxn modelId="{8BF5C721-CA04-4C4E-807C-E638D7156D83}" type="presParOf" srcId="{29EFBC50-D39E-4F48-80FC-C21AF5246560}" destId="{40C40FA8-E274-4FA1-BDB4-D0C225401083}" srcOrd="4" destOrd="0" presId="urn:microsoft.com/office/officeart/2005/8/layout/vProcess5"/>
    <dgm:cxn modelId="{5A372106-5F71-4FF8-8DE9-D4020491ED92}" type="presParOf" srcId="{29EFBC50-D39E-4F48-80FC-C21AF5246560}" destId="{0208C388-FE5B-4CF8-9D51-EE0BBE03C6CE}" srcOrd="5" destOrd="0" presId="urn:microsoft.com/office/officeart/2005/8/layout/vProcess5"/>
    <dgm:cxn modelId="{567AA4E5-C692-4B13-A040-F68D2D696B06}" type="presParOf" srcId="{29EFBC50-D39E-4F48-80FC-C21AF5246560}" destId="{CBCA5227-BECB-49F6-851C-88F6FD71A079}" srcOrd="6" destOrd="0" presId="urn:microsoft.com/office/officeart/2005/8/layout/vProcess5"/>
    <dgm:cxn modelId="{3D745CCA-588B-4C80-80D0-B1B2EA891B60}" type="presParOf" srcId="{29EFBC50-D39E-4F48-80FC-C21AF5246560}" destId="{C090E541-E01B-423F-B0DD-26F5D763120B}" srcOrd="7" destOrd="0" presId="urn:microsoft.com/office/officeart/2005/8/layout/vProcess5"/>
    <dgm:cxn modelId="{F354B911-24BD-40FE-A565-D6C5A9C21A49}" type="presParOf" srcId="{29EFBC50-D39E-4F48-80FC-C21AF5246560}" destId="{D0693957-1DE3-4529-A77C-4842A4D91183}" srcOrd="8" destOrd="0" presId="urn:microsoft.com/office/officeart/2005/8/layout/vProcess5"/>
    <dgm:cxn modelId="{9BACC573-B21F-46DA-BF5F-9A6CA7EDDFDF}" type="presParOf" srcId="{29EFBC50-D39E-4F48-80FC-C21AF5246560}" destId="{93FE6CEA-0AE0-4313-A0B8-F9F11B7BDFE1}" srcOrd="9" destOrd="0" presId="urn:microsoft.com/office/officeart/2005/8/layout/vProcess5"/>
    <dgm:cxn modelId="{4D17C6FB-F53F-4D33-B631-D6BD1FC781C0}" type="presParOf" srcId="{29EFBC50-D39E-4F48-80FC-C21AF5246560}" destId="{5A053115-55D3-491E-94E7-9A476DBC166E}" srcOrd="10" destOrd="0" presId="urn:microsoft.com/office/officeart/2005/8/layout/vProcess5"/>
    <dgm:cxn modelId="{D59AB6BA-056D-43D9-920B-5C5659AFD09C}" type="presParOf" srcId="{29EFBC50-D39E-4F48-80FC-C21AF5246560}" destId="{CB30C54A-8584-44E7-9CF9-45E1FB4112D3}" srcOrd="11" destOrd="0" presId="urn:microsoft.com/office/officeart/2005/8/layout/vProcess5"/>
    <dgm:cxn modelId="{2328839B-A862-4AA2-AFD6-B8EE2BAE26F7}" type="presParOf" srcId="{29EFBC50-D39E-4F48-80FC-C21AF5246560}" destId="{3E99C578-CA8A-4DA5-AFA7-78BF671EA854}" srcOrd="12" destOrd="0" presId="urn:microsoft.com/office/officeart/2005/8/layout/vProcess5"/>
    <dgm:cxn modelId="{D28101B8-E74B-4802-99CC-BD6B57BDFB1B}" type="presParOf" srcId="{29EFBC50-D39E-4F48-80FC-C21AF5246560}" destId="{1F1AD2DA-319E-4D80-B7E2-B3D60898B9E0}" srcOrd="13" destOrd="0" presId="urn:microsoft.com/office/officeart/2005/8/layout/vProcess5"/>
    <dgm:cxn modelId="{3272124B-55D3-42A5-9799-ACDD0DE1650C}" type="presParOf" srcId="{29EFBC50-D39E-4F48-80FC-C21AF5246560}" destId="{ED1D92A8-FCBD-4E93-9CAF-83BD47E246E3}"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6" rIns="91430" bIns="45716" numCol="1" anchor="t" anchorCtr="0" compatLnSpc="1">
            <a:prstTxWarp prst="textNoShape">
              <a:avLst/>
            </a:prstTxWarp>
          </a:bodyPr>
          <a:lstStyle>
            <a:lvl1pPr eaLnBrk="0" hangingPunct="0">
              <a:defRPr sz="1200"/>
            </a:lvl1pPr>
          </a:lstStyle>
          <a:p>
            <a:pPr>
              <a:defRPr/>
            </a:pPr>
            <a:endParaRPr lang="nl-NL"/>
          </a:p>
        </p:txBody>
      </p:sp>
      <p:sp>
        <p:nvSpPr>
          <p:cNvPr id="51203" name="Rectangle 3"/>
          <p:cNvSpPr>
            <a:spLocks noGrp="1" noChangeArrowheads="1"/>
          </p:cNvSpPr>
          <p:nvPr>
            <p:ph type="dt" sz="quarter" idx="1"/>
          </p:nvPr>
        </p:nvSpPr>
        <p:spPr bwMode="auto">
          <a:xfrm>
            <a:off x="3848100" y="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6" rIns="91430" bIns="45716" numCol="1" anchor="t" anchorCtr="0" compatLnSpc="1">
            <a:prstTxWarp prst="textNoShape">
              <a:avLst/>
            </a:prstTxWarp>
          </a:bodyPr>
          <a:lstStyle>
            <a:lvl1pPr algn="r" eaLnBrk="0" hangingPunct="0">
              <a:defRPr sz="1200"/>
            </a:lvl1pPr>
          </a:lstStyle>
          <a:p>
            <a:pPr>
              <a:defRPr/>
            </a:pPr>
            <a:fld id="{8501FCE7-3854-46E9-8C1C-14B67B56B4F5}" type="datetime1">
              <a:rPr lang="nl-NL"/>
              <a:pPr>
                <a:defRPr/>
              </a:pPr>
              <a:t>26-6-2014</a:t>
            </a:fld>
            <a:endParaRPr lang="nl-NL"/>
          </a:p>
        </p:txBody>
      </p:sp>
      <p:sp>
        <p:nvSpPr>
          <p:cNvPr id="51204" name="Rectangle 4"/>
          <p:cNvSpPr>
            <a:spLocks noGrp="1" noChangeArrowheads="1"/>
          </p:cNvSpPr>
          <p:nvPr>
            <p:ph type="ftr" sz="quarter" idx="2"/>
          </p:nvPr>
        </p:nvSpPr>
        <p:spPr bwMode="auto">
          <a:xfrm>
            <a:off x="0" y="941070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6" rIns="91430" bIns="45716" numCol="1" anchor="b" anchorCtr="0" compatLnSpc="1">
            <a:prstTxWarp prst="textNoShape">
              <a:avLst/>
            </a:prstTxWarp>
          </a:bodyPr>
          <a:lstStyle>
            <a:lvl1pPr eaLnBrk="0" hangingPunct="0">
              <a:defRPr sz="1200"/>
            </a:lvl1pPr>
          </a:lstStyle>
          <a:p>
            <a:pPr>
              <a:defRPr/>
            </a:pPr>
            <a:endParaRPr lang="nl-NL"/>
          </a:p>
        </p:txBody>
      </p:sp>
      <p:sp>
        <p:nvSpPr>
          <p:cNvPr id="51205" name="Rectangle 5"/>
          <p:cNvSpPr>
            <a:spLocks noGrp="1" noChangeArrowheads="1"/>
          </p:cNvSpPr>
          <p:nvPr>
            <p:ph type="sldNum" sz="quarter" idx="3"/>
          </p:nvPr>
        </p:nvSpPr>
        <p:spPr bwMode="auto">
          <a:xfrm>
            <a:off x="3848100" y="941070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6" rIns="91430" bIns="45716" numCol="1" anchor="b" anchorCtr="0" compatLnSpc="1">
            <a:prstTxWarp prst="textNoShape">
              <a:avLst/>
            </a:prstTxWarp>
          </a:bodyPr>
          <a:lstStyle>
            <a:lvl1pPr algn="r" eaLnBrk="0" hangingPunct="0">
              <a:defRPr sz="1200"/>
            </a:lvl1pPr>
          </a:lstStyle>
          <a:p>
            <a:pPr>
              <a:defRPr/>
            </a:pPr>
            <a:fld id="{C5C46DB7-E5A2-44B7-B1A2-912D822D47B3}" type="slidenum">
              <a:rPr lang="nl-NL"/>
              <a:pPr>
                <a:defRPr/>
              </a:pPr>
              <a:t>‹nr.›</a:t>
            </a:fld>
            <a:endParaRPr lang="nl-NL"/>
          </a:p>
        </p:txBody>
      </p:sp>
    </p:spTree>
    <p:extLst>
      <p:ext uri="{BB962C8B-B14F-4D97-AF65-F5344CB8AC3E}">
        <p14:creationId xmlns:p14="http://schemas.microsoft.com/office/powerpoint/2010/main" val="3557496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4813" cy="493713"/>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defRPr sz="1200"/>
            </a:lvl1pPr>
          </a:lstStyle>
          <a:p>
            <a:pPr>
              <a:defRPr/>
            </a:pPr>
            <a:endParaRPr lang="nl-BE"/>
          </a:p>
        </p:txBody>
      </p:sp>
      <p:sp>
        <p:nvSpPr>
          <p:cNvPr id="10243" name="Rectangle 3"/>
          <p:cNvSpPr>
            <a:spLocks noGrp="1" noChangeArrowheads="1"/>
          </p:cNvSpPr>
          <p:nvPr>
            <p:ph type="dt" idx="1"/>
          </p:nvPr>
        </p:nvSpPr>
        <p:spPr bwMode="auto">
          <a:xfrm>
            <a:off x="3848100" y="0"/>
            <a:ext cx="2944813" cy="493713"/>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lgn="r">
              <a:defRPr sz="1200"/>
            </a:lvl1pPr>
          </a:lstStyle>
          <a:p>
            <a:pPr>
              <a:defRPr/>
            </a:pPr>
            <a:endParaRPr lang="nl-BE"/>
          </a:p>
        </p:txBody>
      </p:sp>
      <p:sp>
        <p:nvSpPr>
          <p:cNvPr id="50180" name="Rectangle 4"/>
          <p:cNvSpPr>
            <a:spLocks noGrp="1" noRot="1" noChangeAspect="1" noChangeArrowheads="1" noTextEdit="1"/>
          </p:cNvSpPr>
          <p:nvPr>
            <p:ph type="sldImg" idx="2"/>
          </p:nvPr>
        </p:nvSpPr>
        <p:spPr bwMode="auto">
          <a:xfrm>
            <a:off x="919163" y="742950"/>
            <a:ext cx="4956175" cy="37163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10246" name="Rectangle 6"/>
          <p:cNvSpPr>
            <a:spLocks noGrp="1" noChangeArrowheads="1"/>
          </p:cNvSpPr>
          <p:nvPr>
            <p:ph type="ftr" sz="quarter" idx="4"/>
          </p:nvPr>
        </p:nvSpPr>
        <p:spPr bwMode="auto">
          <a:xfrm>
            <a:off x="0" y="9410700"/>
            <a:ext cx="2944813" cy="493713"/>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defRPr sz="1200"/>
            </a:lvl1pPr>
          </a:lstStyle>
          <a:p>
            <a:pPr>
              <a:defRPr/>
            </a:pPr>
            <a:endParaRPr lang="nl-BE"/>
          </a:p>
        </p:txBody>
      </p:sp>
      <p:sp>
        <p:nvSpPr>
          <p:cNvPr id="10247" name="Rectangle 7"/>
          <p:cNvSpPr>
            <a:spLocks noGrp="1" noChangeArrowheads="1"/>
          </p:cNvSpPr>
          <p:nvPr>
            <p:ph type="sldNum" sz="quarter" idx="5"/>
          </p:nvPr>
        </p:nvSpPr>
        <p:spPr bwMode="auto">
          <a:xfrm>
            <a:off x="3848100" y="9410700"/>
            <a:ext cx="2944813" cy="493713"/>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lgn="r">
              <a:defRPr sz="1200"/>
            </a:lvl1pPr>
          </a:lstStyle>
          <a:p>
            <a:pPr>
              <a:defRPr/>
            </a:pPr>
            <a:fld id="{242B44F5-C8A9-40F5-932D-023C65FB079D}" type="slidenum">
              <a:rPr lang="nl-NL"/>
              <a:pPr>
                <a:defRPr/>
              </a:pPr>
              <a:t>‹nr.›</a:t>
            </a:fld>
            <a:endParaRPr lang="nl-NL"/>
          </a:p>
        </p:txBody>
      </p:sp>
    </p:spTree>
    <p:extLst>
      <p:ext uri="{BB962C8B-B14F-4D97-AF65-F5344CB8AC3E}">
        <p14:creationId xmlns:p14="http://schemas.microsoft.com/office/powerpoint/2010/main" val="36569545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1pPr>
    <a:lvl2pPr marL="4572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2pPr>
    <a:lvl3pPr marL="9144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3pPr>
    <a:lvl4pPr marL="13716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4pPr>
    <a:lvl5pPr marL="18288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altLang="nl-BE"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bullet"/>
          <p:cNvPicPr>
            <a:picLocks noChangeAspect="1" noChangeArrowheads="1"/>
          </p:cNvPicPr>
          <p:nvPr/>
        </p:nvPicPr>
        <p:blipFill>
          <a:blip r:embed="rId2">
            <a:extLst>
              <a:ext uri="{28A0092B-C50C-407E-A947-70E740481C1C}">
                <a14:useLocalDpi xmlns:a14="http://schemas.microsoft.com/office/drawing/2010/main" val="0"/>
              </a:ext>
            </a:extLst>
          </a:blip>
          <a:srcRect l="12791"/>
          <a:stretch>
            <a:fillRect/>
          </a:stretch>
        </p:blipFill>
        <p:spPr bwMode="auto">
          <a:xfrm>
            <a:off x="0" y="600075"/>
            <a:ext cx="1666875"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logo_wi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5938" y="5680075"/>
            <a:ext cx="3063875"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1990725" y="1276350"/>
            <a:ext cx="6818313" cy="1363663"/>
          </a:xfrm>
        </p:spPr>
        <p:txBody>
          <a:bodyPr/>
          <a:lstStyle>
            <a:lvl1pPr>
              <a:lnSpc>
                <a:spcPct val="80000"/>
              </a:lnSpc>
              <a:defRPr sz="5000" b="1">
                <a:solidFill>
                  <a:srgbClr val="E1007D"/>
                </a:solidFill>
              </a:defRPr>
            </a:lvl1pPr>
          </a:lstStyle>
          <a:p>
            <a:r>
              <a:rPr lang="nl-NL"/>
              <a:t>Click to edit Master title style</a:t>
            </a:r>
          </a:p>
        </p:txBody>
      </p:sp>
      <p:sp>
        <p:nvSpPr>
          <p:cNvPr id="3075" name="Rectangle 3"/>
          <p:cNvSpPr>
            <a:spLocks noGrp="1" noChangeArrowheads="1"/>
          </p:cNvSpPr>
          <p:nvPr>
            <p:ph type="subTitle" idx="1"/>
          </p:nvPr>
        </p:nvSpPr>
        <p:spPr>
          <a:xfrm>
            <a:off x="1981200" y="2744788"/>
            <a:ext cx="6848475" cy="1752600"/>
          </a:xfrm>
        </p:spPr>
        <p:txBody>
          <a:bodyPr/>
          <a:lstStyle>
            <a:lvl1pPr>
              <a:lnSpc>
                <a:spcPct val="80000"/>
              </a:lnSpc>
              <a:defRPr sz="4000" b="1">
                <a:solidFill>
                  <a:srgbClr val="583208"/>
                </a:solidFill>
              </a:defRPr>
            </a:lvl1pPr>
          </a:lstStyle>
          <a:p>
            <a:r>
              <a:rPr lang="nl-NL"/>
              <a:t>Click to edit Master subtitle style</a:t>
            </a:r>
          </a:p>
        </p:txBody>
      </p:sp>
    </p:spTree>
    <p:extLst>
      <p:ext uri="{BB962C8B-B14F-4D97-AF65-F5344CB8AC3E}">
        <p14:creationId xmlns:p14="http://schemas.microsoft.com/office/powerpoint/2010/main" val="294443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1007D"/>
                </a:solidFill>
              </a:defRPr>
            </a:lvl1pPr>
          </a:lstStyle>
          <a:p>
            <a:r>
              <a:rPr lang="nl-BE"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solidFill>
                  <a:srgbClr val="583208"/>
                </a:solidFill>
              </a:defRPr>
            </a:lvl1pPr>
            <a:lvl2pPr>
              <a:defRPr>
                <a:solidFill>
                  <a:srgbClr val="583208"/>
                </a:solidFill>
              </a:defRPr>
            </a:lvl2pPr>
            <a:lvl3pPr>
              <a:defRPr>
                <a:solidFill>
                  <a:srgbClr val="583208"/>
                </a:solidFill>
              </a:defRPr>
            </a:lvl3pPr>
            <a:lvl4pPr>
              <a:defRPr>
                <a:solidFill>
                  <a:srgbClr val="583208"/>
                </a:solidFill>
              </a:defRPr>
            </a:lvl4pPr>
            <a:lvl5pPr>
              <a:defRPr>
                <a:solidFill>
                  <a:srgbClr val="583208"/>
                </a:solidFill>
              </a:defRPr>
            </a:lvl5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C70952B-6D2F-4BD1-A2C1-5DBE1C7B0349}" type="slidenum">
              <a:rPr lang="nl-NL"/>
              <a:pPr>
                <a:defRPr/>
              </a:pPr>
              <a:t>‹nr.›</a:t>
            </a:fld>
            <a:endParaRPr lang="nl-NL"/>
          </a:p>
        </p:txBody>
      </p:sp>
    </p:spTree>
    <p:extLst>
      <p:ext uri="{BB962C8B-B14F-4D97-AF65-F5344CB8AC3E}">
        <p14:creationId xmlns:p14="http://schemas.microsoft.com/office/powerpoint/2010/main" val="20852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1963" y="849313"/>
            <a:ext cx="1968500" cy="5302250"/>
          </a:xfrm>
        </p:spPr>
        <p:txBody>
          <a:bodyPr vert="eaVert"/>
          <a:lstStyle/>
          <a:p>
            <a:r>
              <a:rPr lang="nl-BE" smtClean="0"/>
              <a:t>Click to edit Master title style</a:t>
            </a:r>
            <a:endParaRPr lang="en-US"/>
          </a:p>
        </p:txBody>
      </p:sp>
      <p:sp>
        <p:nvSpPr>
          <p:cNvPr id="3" name="Vertical Text Placeholder 2"/>
          <p:cNvSpPr>
            <a:spLocks noGrp="1"/>
          </p:cNvSpPr>
          <p:nvPr>
            <p:ph type="body" orient="vert" idx="1"/>
          </p:nvPr>
        </p:nvSpPr>
        <p:spPr>
          <a:xfrm>
            <a:off x="901700" y="849313"/>
            <a:ext cx="5757863" cy="5302250"/>
          </a:xfrm>
        </p:spPr>
        <p:txBody>
          <a:bodyPr vert="eaVert"/>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4B018B2-1481-4FEC-975D-3232412B82E8}" type="slidenum">
              <a:rPr lang="nl-NL"/>
              <a:pPr>
                <a:defRPr/>
              </a:pPr>
              <a:t>‹nr.›</a:t>
            </a:fld>
            <a:endParaRPr lang="nl-NL"/>
          </a:p>
        </p:txBody>
      </p:sp>
    </p:spTree>
    <p:extLst>
      <p:ext uri="{BB962C8B-B14F-4D97-AF65-F5344CB8AC3E}">
        <p14:creationId xmlns:p14="http://schemas.microsoft.com/office/powerpoint/2010/main" val="233154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583208"/>
        </a:solidFill>
        <a:effectLst/>
      </p:bgPr>
    </p:bg>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6011863" y="6299200"/>
            <a:ext cx="2716212" cy="274638"/>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r>
              <a:rPr lang="nl-BE" sz="1200" smtClean="0">
                <a:solidFill>
                  <a:srgbClr val="C0C2C4"/>
                </a:solidFill>
              </a:rPr>
              <a:t>WWW.JONGERENWELZIJN.BE     P</a:t>
            </a:r>
            <a:endParaRPr lang="nl-NL" sz="1200" smtClean="0">
              <a:solidFill>
                <a:srgbClr val="C0C2C4"/>
              </a:solidFill>
            </a:endParaRPr>
          </a:p>
        </p:txBody>
      </p:sp>
      <p:pic>
        <p:nvPicPr>
          <p:cNvPr id="5" name="Picture 11" descr="bullet_bruin"/>
          <p:cNvPicPr>
            <a:picLocks noChangeAspect="1" noChangeArrowheads="1"/>
          </p:cNvPicPr>
          <p:nvPr/>
        </p:nvPicPr>
        <p:blipFill>
          <a:blip r:embed="rId2">
            <a:extLst>
              <a:ext uri="{28A0092B-C50C-407E-A947-70E740481C1C}">
                <a14:useLocalDpi xmlns:a14="http://schemas.microsoft.com/office/drawing/2010/main" val="0"/>
              </a:ext>
            </a:extLst>
          </a:blip>
          <a:srcRect l="14696"/>
          <a:stretch>
            <a:fillRect/>
          </a:stretch>
        </p:blipFill>
        <p:spPr bwMode="auto">
          <a:xfrm>
            <a:off x="0" y="615950"/>
            <a:ext cx="75565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1019175" y="938213"/>
            <a:ext cx="7772400" cy="2206625"/>
          </a:xfrm>
        </p:spPr>
        <p:txBody>
          <a:bodyPr lIns="0" tIns="0" rIns="0" bIns="0"/>
          <a:lstStyle>
            <a:lvl1pPr>
              <a:lnSpc>
                <a:spcPct val="80000"/>
              </a:lnSpc>
              <a:defRPr sz="5000" b="1">
                <a:solidFill>
                  <a:srgbClr val="E1007D"/>
                </a:solidFill>
              </a:defRPr>
            </a:lvl1pPr>
          </a:lstStyle>
          <a:p>
            <a:r>
              <a:rPr lang="nl-NL"/>
              <a:t>Click to edit Master title style</a:t>
            </a:r>
          </a:p>
        </p:txBody>
      </p:sp>
      <p:sp>
        <p:nvSpPr>
          <p:cNvPr id="5123" name="Rectangle 3"/>
          <p:cNvSpPr>
            <a:spLocks noGrp="1" noChangeArrowheads="1"/>
          </p:cNvSpPr>
          <p:nvPr>
            <p:ph type="subTitle" idx="1"/>
          </p:nvPr>
        </p:nvSpPr>
        <p:spPr bwMode="auto">
          <a:xfrm>
            <a:off x="1019175" y="3028950"/>
            <a:ext cx="6400800" cy="1752600"/>
          </a:xfrm>
          <a:prstGeom prst="rect">
            <a:avLst/>
          </a:prstGeom>
          <a:noFill/>
          <a:ln>
            <a:miter lim="800000"/>
            <a:headEnd/>
            <a:tailEnd/>
          </a:ln>
        </p:spPr>
        <p:txBody>
          <a:bodyPr vert="horz" wrap="square" lIns="0" tIns="0" rIns="0" bIns="0" numCol="1" anchor="t" anchorCtr="0" compatLnSpc="1">
            <a:prstTxWarp prst="textNoShape">
              <a:avLst/>
            </a:prstTxWarp>
          </a:bodyPr>
          <a:lstStyle>
            <a:lvl1pPr marL="0" indent="0">
              <a:lnSpc>
                <a:spcPct val="80000"/>
              </a:lnSpc>
              <a:spcBef>
                <a:spcPct val="0"/>
              </a:spcBef>
              <a:buFontTx/>
              <a:buNone/>
              <a:defRPr sz="4000" b="1">
                <a:solidFill>
                  <a:schemeClr val="bg1"/>
                </a:solidFill>
              </a:defRPr>
            </a:lvl1pPr>
          </a:lstStyle>
          <a:p>
            <a:r>
              <a:rPr lang="nl-NL"/>
              <a:t>Click to edit Master subtitle style</a:t>
            </a:r>
          </a:p>
        </p:txBody>
      </p:sp>
      <p:sp>
        <p:nvSpPr>
          <p:cNvPr id="6" name="Rectangle 6"/>
          <p:cNvSpPr>
            <a:spLocks noGrp="1" noChangeArrowheads="1"/>
          </p:cNvSpPr>
          <p:nvPr>
            <p:ph type="sldNum" sz="quarter" idx="10"/>
          </p:nvPr>
        </p:nvSpPr>
        <p:spPr>
          <a:xfrm>
            <a:off x="8658225" y="6299200"/>
            <a:ext cx="381000" cy="277813"/>
          </a:xfrm>
        </p:spPr>
        <p:txBody>
          <a:bodyPr/>
          <a:lstStyle>
            <a:lvl1pPr>
              <a:defRPr/>
            </a:lvl1pPr>
          </a:lstStyle>
          <a:p>
            <a:pPr>
              <a:defRPr/>
            </a:pPr>
            <a:fld id="{4722A8EE-A22D-40F6-94D9-810FB75F872A}" type="slidenum">
              <a:rPr lang="nl-NL"/>
              <a:pPr>
                <a:defRPr/>
              </a:pPr>
              <a:t>‹nr.›</a:t>
            </a:fld>
            <a:endParaRPr lang="nl-NL"/>
          </a:p>
        </p:txBody>
      </p:sp>
    </p:spTree>
    <p:extLst>
      <p:ext uri="{BB962C8B-B14F-4D97-AF65-F5344CB8AC3E}">
        <p14:creationId xmlns:p14="http://schemas.microsoft.com/office/powerpoint/2010/main" val="3935960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063D90-8AE5-487A-A00E-C07CFB18B3C7}" type="slidenum">
              <a:rPr lang="nl-NL"/>
              <a:pPr>
                <a:defRPr/>
              </a:pPr>
              <a:t>‹nr.›</a:t>
            </a:fld>
            <a:endParaRPr lang="nl-NL"/>
          </a:p>
        </p:txBody>
      </p:sp>
    </p:spTree>
    <p:extLst>
      <p:ext uri="{BB962C8B-B14F-4D97-AF65-F5344CB8AC3E}">
        <p14:creationId xmlns:p14="http://schemas.microsoft.com/office/powerpoint/2010/main" val="3163219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nl-BE"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BE"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3E7791A-14CB-4A5E-B5D8-C2B6C7905CC8}" type="slidenum">
              <a:rPr lang="nl-NL"/>
              <a:pPr>
                <a:defRPr/>
              </a:pPr>
              <a:t>‹nr.›</a:t>
            </a:fld>
            <a:endParaRPr lang="nl-NL"/>
          </a:p>
        </p:txBody>
      </p:sp>
    </p:spTree>
    <p:extLst>
      <p:ext uri="{BB962C8B-B14F-4D97-AF65-F5344CB8AC3E}">
        <p14:creationId xmlns:p14="http://schemas.microsoft.com/office/powerpoint/2010/main" val="1985183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4CB1914-7D45-45A4-9CCD-34C1311475F8}" type="slidenum">
              <a:rPr lang="nl-NL"/>
              <a:pPr>
                <a:defRPr/>
              </a:pPr>
              <a:t>‹nr.›</a:t>
            </a:fld>
            <a:endParaRPr lang="nl-NL"/>
          </a:p>
        </p:txBody>
      </p:sp>
    </p:spTree>
    <p:extLst>
      <p:ext uri="{BB962C8B-B14F-4D97-AF65-F5344CB8AC3E}">
        <p14:creationId xmlns:p14="http://schemas.microsoft.com/office/powerpoint/2010/main" val="2765568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nl-BE"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FC66659-BEEF-42DF-AF56-9B886D88DA05}" type="slidenum">
              <a:rPr lang="nl-NL"/>
              <a:pPr>
                <a:defRPr/>
              </a:pPr>
              <a:t>‹nr.›</a:t>
            </a:fld>
            <a:endParaRPr lang="nl-NL"/>
          </a:p>
        </p:txBody>
      </p:sp>
    </p:spTree>
    <p:extLst>
      <p:ext uri="{BB962C8B-B14F-4D97-AF65-F5344CB8AC3E}">
        <p14:creationId xmlns:p14="http://schemas.microsoft.com/office/powerpoint/2010/main" val="2388771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177DBD65-1CA4-445B-9C97-7B1447C6AF84}" type="slidenum">
              <a:rPr lang="nl-NL"/>
              <a:pPr>
                <a:defRPr/>
              </a:pPr>
              <a:t>‹nr.›</a:t>
            </a:fld>
            <a:endParaRPr lang="nl-NL"/>
          </a:p>
        </p:txBody>
      </p:sp>
    </p:spTree>
    <p:extLst>
      <p:ext uri="{BB962C8B-B14F-4D97-AF65-F5344CB8AC3E}">
        <p14:creationId xmlns:p14="http://schemas.microsoft.com/office/powerpoint/2010/main" val="24149791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677194-55FC-45F2-9BCB-A516B99533F5}" type="slidenum">
              <a:rPr lang="nl-NL"/>
              <a:pPr>
                <a:defRPr/>
              </a:pPr>
              <a:t>‹nr.›</a:t>
            </a:fld>
            <a:endParaRPr lang="nl-NL"/>
          </a:p>
        </p:txBody>
      </p:sp>
    </p:spTree>
    <p:extLst>
      <p:ext uri="{BB962C8B-B14F-4D97-AF65-F5344CB8AC3E}">
        <p14:creationId xmlns:p14="http://schemas.microsoft.com/office/powerpoint/2010/main" val="3929857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BE"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0D7035C-6F66-41D3-A8D3-01CA08A8FEF2}" type="slidenum">
              <a:rPr lang="nl-NL"/>
              <a:pPr>
                <a:defRPr/>
              </a:pPr>
              <a:t>‹nr.›</a:t>
            </a:fld>
            <a:endParaRPr lang="nl-NL"/>
          </a:p>
        </p:txBody>
      </p:sp>
    </p:spTree>
    <p:extLst>
      <p:ext uri="{BB962C8B-B14F-4D97-AF65-F5344CB8AC3E}">
        <p14:creationId xmlns:p14="http://schemas.microsoft.com/office/powerpoint/2010/main" val="69421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1007D"/>
                </a:solidFill>
              </a:defRPr>
            </a:lvl1pPr>
          </a:lstStyle>
          <a:p>
            <a:r>
              <a:rPr lang="nl-BE" smtClean="0"/>
              <a:t>Click to edit Master title style</a:t>
            </a:r>
            <a:endParaRPr lang="en-US"/>
          </a:p>
        </p:txBody>
      </p:sp>
      <p:sp>
        <p:nvSpPr>
          <p:cNvPr id="3" name="Content Placeholder 2"/>
          <p:cNvSpPr>
            <a:spLocks noGrp="1"/>
          </p:cNvSpPr>
          <p:nvPr>
            <p:ph idx="1"/>
          </p:nvPr>
        </p:nvSpPr>
        <p:spPr/>
        <p:txBody>
          <a:bodyPr/>
          <a:lstStyle>
            <a:lvl1pPr>
              <a:defRPr>
                <a:solidFill>
                  <a:srgbClr val="583208"/>
                </a:solidFill>
              </a:defRPr>
            </a:lvl1pPr>
            <a:lvl2pPr>
              <a:defRPr>
                <a:solidFill>
                  <a:srgbClr val="583208"/>
                </a:solidFill>
              </a:defRPr>
            </a:lvl2pPr>
            <a:lvl3pPr>
              <a:defRPr>
                <a:solidFill>
                  <a:srgbClr val="583208"/>
                </a:solidFill>
              </a:defRPr>
            </a:lvl3pPr>
            <a:lvl4pPr>
              <a:defRPr>
                <a:solidFill>
                  <a:srgbClr val="583208"/>
                </a:solidFill>
              </a:defRPr>
            </a:lvl4pPr>
            <a:lvl5pPr>
              <a:defRPr>
                <a:solidFill>
                  <a:srgbClr val="583208"/>
                </a:solidFill>
              </a:defRPr>
            </a:lvl5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82AD864-E1D3-4125-B00C-28207E8FB35B}" type="slidenum">
              <a:rPr lang="nl-NL"/>
              <a:pPr>
                <a:defRPr/>
              </a:pPr>
              <a:t>‹nr.›</a:t>
            </a:fld>
            <a:endParaRPr lang="nl-NL"/>
          </a:p>
        </p:txBody>
      </p:sp>
    </p:spTree>
    <p:extLst>
      <p:ext uri="{BB962C8B-B14F-4D97-AF65-F5344CB8AC3E}">
        <p14:creationId xmlns:p14="http://schemas.microsoft.com/office/powerpoint/2010/main" val="28542997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E1007D"/>
                </a:solidFill>
              </a:defRPr>
            </a:lvl1pPr>
          </a:lstStyle>
          <a:p>
            <a:r>
              <a:rPr lang="nl-BE"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ECE8556-692C-41F9-A8A4-336BCC74D9A5}" type="slidenum">
              <a:rPr lang="nl-NL"/>
              <a:pPr>
                <a:defRPr/>
              </a:pPr>
              <a:t>‹nr.›</a:t>
            </a:fld>
            <a:endParaRPr lang="nl-NL"/>
          </a:p>
        </p:txBody>
      </p:sp>
    </p:spTree>
    <p:extLst>
      <p:ext uri="{BB962C8B-B14F-4D97-AF65-F5344CB8AC3E}">
        <p14:creationId xmlns:p14="http://schemas.microsoft.com/office/powerpoint/2010/main" val="14631791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5980BE5-245E-4751-9FF2-905F6A757976}" type="slidenum">
              <a:rPr lang="nl-NL"/>
              <a:pPr>
                <a:defRPr/>
              </a:pPr>
              <a:t>‹nr.›</a:t>
            </a:fld>
            <a:endParaRPr lang="nl-NL"/>
          </a:p>
        </p:txBody>
      </p:sp>
    </p:spTree>
    <p:extLst>
      <p:ext uri="{BB962C8B-B14F-4D97-AF65-F5344CB8AC3E}">
        <p14:creationId xmlns:p14="http://schemas.microsoft.com/office/powerpoint/2010/main" val="1760171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5625" y="808038"/>
            <a:ext cx="2147888" cy="5318125"/>
          </a:xfrm>
        </p:spPr>
        <p:txBody>
          <a:bodyPr vert="eaVert"/>
          <a:lstStyle/>
          <a:p>
            <a:r>
              <a:rPr lang="nl-BE" smtClean="0"/>
              <a:t>Click to edit Master title style</a:t>
            </a:r>
            <a:endParaRPr lang="en-US"/>
          </a:p>
        </p:txBody>
      </p:sp>
      <p:sp>
        <p:nvSpPr>
          <p:cNvPr id="3" name="Vertical Text Placeholder 2"/>
          <p:cNvSpPr>
            <a:spLocks noGrp="1"/>
          </p:cNvSpPr>
          <p:nvPr>
            <p:ph type="body" orient="vert" idx="1"/>
          </p:nvPr>
        </p:nvSpPr>
        <p:spPr>
          <a:xfrm>
            <a:off x="457200" y="808038"/>
            <a:ext cx="6296025" cy="5318125"/>
          </a:xfrm>
          <a:prstGeom prst="rect">
            <a:avLst/>
          </a:prstGeom>
        </p:spPr>
        <p:txBody>
          <a:bodyPr vert="eaVert"/>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47DC60A-D278-4776-B926-34EFB397A0F6}" type="slidenum">
              <a:rPr lang="nl-NL"/>
              <a:pPr>
                <a:defRPr/>
              </a:pPr>
              <a:t>‹nr.›</a:t>
            </a:fld>
            <a:endParaRPr lang="nl-NL"/>
          </a:p>
        </p:txBody>
      </p:sp>
    </p:spTree>
    <p:extLst>
      <p:ext uri="{BB962C8B-B14F-4D97-AF65-F5344CB8AC3E}">
        <p14:creationId xmlns:p14="http://schemas.microsoft.com/office/powerpoint/2010/main" val="6968957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pic>
        <p:nvPicPr>
          <p:cNvPr id="3" name="Afbeelding 9" descr="FP2.png"/>
          <p:cNvPicPr>
            <a:picLocks noChangeAspect="1"/>
          </p:cNvPicPr>
          <p:nvPr userDrawn="1"/>
        </p:nvPicPr>
        <p:blipFill>
          <a:blip r:embed="rId2">
            <a:extLst>
              <a:ext uri="{28A0092B-C50C-407E-A947-70E740481C1C}">
                <a14:useLocalDpi xmlns:a14="http://schemas.microsoft.com/office/drawing/2010/main" val="0"/>
              </a:ext>
            </a:extLst>
          </a:blip>
          <a:srcRect r="7359" b="20979"/>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Afbeelding 10" descr="WVG_logo_CMYK-def.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40200" y="2303463"/>
            <a:ext cx="4164013"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ndertitel 2"/>
          <p:cNvSpPr>
            <a:spLocks noGrp="1"/>
          </p:cNvSpPr>
          <p:nvPr>
            <p:ph type="subTitle" idx="1"/>
          </p:nvPr>
        </p:nvSpPr>
        <p:spPr>
          <a:xfrm>
            <a:off x="2605413" y="4600182"/>
            <a:ext cx="4396636" cy="1752600"/>
          </a:xfrm>
        </p:spPr>
        <p:txBody>
          <a:bodyPr>
            <a:normAutofit/>
          </a:bodyPr>
          <a:lstStyle>
            <a:lvl1pPr marL="0" indent="0" algn="r">
              <a:buNone/>
              <a:defRPr sz="25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dirty="0"/>
          </a:p>
        </p:txBody>
      </p:sp>
    </p:spTree>
    <p:extLst>
      <p:ext uri="{BB962C8B-B14F-4D97-AF65-F5344CB8AC3E}">
        <p14:creationId xmlns:p14="http://schemas.microsoft.com/office/powerpoint/2010/main" val="27405009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118981"/>
            <a:ext cx="7531274" cy="1471025"/>
          </a:xfrm>
        </p:spPr>
        <p:txBody>
          <a:bodyPr anchor="t">
            <a:noAutofit/>
          </a:bodyPr>
          <a:lstStyle>
            <a:lvl1pPr algn="r">
              <a:defRPr sz="6600" b="1">
                <a:solidFill>
                  <a:schemeClr val="tx2"/>
                </a:solidFill>
              </a:defRPr>
            </a:lvl1pPr>
          </a:lstStyle>
          <a:p>
            <a:r>
              <a:rPr lang="nl-NL" smtClean="0"/>
              <a:t>Klik om de stijl te bewerken</a:t>
            </a:r>
            <a:endParaRPr lang="nl-BE" dirty="0"/>
          </a:p>
        </p:txBody>
      </p:sp>
      <p:sp>
        <p:nvSpPr>
          <p:cNvPr id="3" name="Ondertitel 2"/>
          <p:cNvSpPr>
            <a:spLocks noGrp="1"/>
          </p:cNvSpPr>
          <p:nvPr>
            <p:ph type="subTitle" idx="1"/>
          </p:nvPr>
        </p:nvSpPr>
        <p:spPr>
          <a:xfrm>
            <a:off x="713984" y="2195186"/>
            <a:ext cx="7503090" cy="1136737"/>
          </a:xfrm>
        </p:spPr>
        <p:txBody>
          <a:bodyPr anchor="b">
            <a:noAutofit/>
          </a:bodyPr>
          <a:lstStyle>
            <a:lvl1pPr marL="0" indent="0" algn="r">
              <a:buNone/>
              <a:defRPr sz="4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dirty="0"/>
          </a:p>
        </p:txBody>
      </p:sp>
    </p:spTree>
    <p:extLst>
      <p:ext uri="{BB962C8B-B14F-4D97-AF65-F5344CB8AC3E}">
        <p14:creationId xmlns:p14="http://schemas.microsoft.com/office/powerpoint/2010/main" val="3339820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15232" y="1590806"/>
            <a:ext cx="7371567" cy="4371584"/>
          </a:xfrm>
        </p:spPr>
        <p:txBody>
          <a:bodyPr/>
          <a:lstStyle>
            <a:lvl1pPr>
              <a:defRPr sz="3300"/>
            </a:lvl1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Tree>
    <p:extLst>
      <p:ext uri="{BB962C8B-B14F-4D97-AF65-F5344CB8AC3E}">
        <p14:creationId xmlns:p14="http://schemas.microsoft.com/office/powerpoint/2010/main" val="12809858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10" name="Tijdelijke aanduiding voor inhoud 6"/>
          <p:cNvSpPr>
            <a:spLocks noGrp="1"/>
          </p:cNvSpPr>
          <p:nvPr>
            <p:ph sz="quarter" idx="11"/>
          </p:nvPr>
        </p:nvSpPr>
        <p:spPr>
          <a:xfrm>
            <a:off x="5160723" y="1580366"/>
            <a:ext cx="3521901" cy="4384110"/>
          </a:xfrm>
        </p:spPr>
        <p:txBody>
          <a:bodyPr>
            <a:normAutofit/>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11" name="Tijdelijke aanduiding voor inhoud 6"/>
          <p:cNvSpPr>
            <a:spLocks noGrp="1"/>
          </p:cNvSpPr>
          <p:nvPr>
            <p:ph sz="quarter" idx="12"/>
          </p:nvPr>
        </p:nvSpPr>
        <p:spPr>
          <a:xfrm>
            <a:off x="1317320" y="1582453"/>
            <a:ext cx="3521901" cy="4384110"/>
          </a:xfrm>
        </p:spPr>
        <p:txBody>
          <a:bodyPr>
            <a:normAutofit/>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Tree>
    <p:extLst>
      <p:ext uri="{BB962C8B-B14F-4D97-AF65-F5344CB8AC3E}">
        <p14:creationId xmlns:p14="http://schemas.microsoft.com/office/powerpoint/2010/main" val="1799041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25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E1007D"/>
                </a:solidFill>
              </a:defRPr>
            </a:lvl1pPr>
          </a:lstStyle>
          <a:p>
            <a:r>
              <a:rPr lang="nl-B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83208"/>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BE"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F5C23338-1781-4BF6-8E63-35948E051A1B}" type="slidenum">
              <a:rPr lang="nl-NL"/>
              <a:pPr>
                <a:defRPr/>
              </a:pPr>
              <a:t>‹nr.›</a:t>
            </a:fld>
            <a:endParaRPr lang="nl-NL"/>
          </a:p>
        </p:txBody>
      </p:sp>
    </p:spTree>
    <p:extLst>
      <p:ext uri="{BB962C8B-B14F-4D97-AF65-F5344CB8AC3E}">
        <p14:creationId xmlns:p14="http://schemas.microsoft.com/office/powerpoint/2010/main" val="3067884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1007D"/>
                </a:solidFill>
              </a:defRPr>
            </a:lvl1pPr>
          </a:lstStyle>
          <a:p>
            <a:r>
              <a:rPr lang="nl-BE" smtClean="0"/>
              <a:t>Click to edit Master title style</a:t>
            </a:r>
            <a:endParaRPr lang="en-US"/>
          </a:p>
        </p:txBody>
      </p:sp>
      <p:sp>
        <p:nvSpPr>
          <p:cNvPr id="3" name="Content Placeholder 2"/>
          <p:cNvSpPr>
            <a:spLocks noGrp="1"/>
          </p:cNvSpPr>
          <p:nvPr>
            <p:ph sz="half" idx="1"/>
          </p:nvPr>
        </p:nvSpPr>
        <p:spPr>
          <a:xfrm>
            <a:off x="901700" y="1854200"/>
            <a:ext cx="3862388" cy="4297363"/>
          </a:xfrm>
        </p:spPr>
        <p:txBody>
          <a:bodyPr/>
          <a:lstStyle>
            <a:lvl1pPr>
              <a:defRPr sz="2800">
                <a:solidFill>
                  <a:srgbClr val="583208"/>
                </a:solidFill>
              </a:defRPr>
            </a:lvl1pPr>
            <a:lvl2pPr>
              <a:defRPr sz="2400">
                <a:solidFill>
                  <a:srgbClr val="583208"/>
                </a:solidFill>
              </a:defRPr>
            </a:lvl2pPr>
            <a:lvl3pPr>
              <a:defRPr sz="2000">
                <a:solidFill>
                  <a:srgbClr val="583208"/>
                </a:solidFill>
              </a:defRPr>
            </a:lvl3pPr>
            <a:lvl4pPr>
              <a:defRPr sz="1800">
                <a:solidFill>
                  <a:srgbClr val="583208"/>
                </a:solidFill>
              </a:defRPr>
            </a:lvl4pPr>
            <a:lvl5pPr>
              <a:defRPr sz="1800">
                <a:solidFill>
                  <a:srgbClr val="583208"/>
                </a:solidFill>
              </a:defRPr>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Content Placeholder 3"/>
          <p:cNvSpPr>
            <a:spLocks noGrp="1"/>
          </p:cNvSpPr>
          <p:nvPr>
            <p:ph sz="half" idx="2"/>
          </p:nvPr>
        </p:nvSpPr>
        <p:spPr>
          <a:xfrm>
            <a:off x="4916488" y="1854200"/>
            <a:ext cx="3863975" cy="4297363"/>
          </a:xfrm>
        </p:spPr>
        <p:txBody>
          <a:bodyPr/>
          <a:lstStyle>
            <a:lvl1pPr>
              <a:defRPr sz="2800">
                <a:solidFill>
                  <a:srgbClr val="58320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dirty="0" smtClean="0"/>
              <a:t>Click to edit Master text styles</a:t>
            </a:r>
          </a:p>
          <a:p>
            <a:pPr lvl="1"/>
            <a:r>
              <a:rPr lang="nl-BE" dirty="0" smtClean="0"/>
              <a:t>Second level</a:t>
            </a:r>
          </a:p>
          <a:p>
            <a:pPr lvl="2"/>
            <a:r>
              <a:rPr lang="nl-BE" dirty="0" smtClean="0"/>
              <a:t>Third level</a:t>
            </a:r>
          </a:p>
          <a:p>
            <a:pPr lvl="3"/>
            <a:r>
              <a:rPr lang="nl-BE" dirty="0" smtClean="0"/>
              <a:t>Fourth level</a:t>
            </a:r>
          </a:p>
          <a:p>
            <a:pPr lvl="4"/>
            <a:r>
              <a:rPr lang="nl-BE"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147C5A3F-4FEE-4B7F-AD71-955DF5A9A02B}" type="slidenum">
              <a:rPr lang="nl-NL"/>
              <a:pPr>
                <a:defRPr/>
              </a:pPr>
              <a:t>‹nr.›</a:t>
            </a:fld>
            <a:endParaRPr lang="nl-NL"/>
          </a:p>
        </p:txBody>
      </p:sp>
    </p:spTree>
    <p:extLst>
      <p:ext uri="{BB962C8B-B14F-4D97-AF65-F5344CB8AC3E}">
        <p14:creationId xmlns:p14="http://schemas.microsoft.com/office/powerpoint/2010/main" val="317247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E1007D"/>
                </a:solidFill>
              </a:defRPr>
            </a:lvl1pPr>
          </a:lstStyle>
          <a:p>
            <a:r>
              <a:rPr lang="nl-B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58320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583208"/>
                </a:solidFill>
              </a:defRPr>
            </a:lvl1pPr>
            <a:lvl2pPr>
              <a:defRPr sz="2000">
                <a:solidFill>
                  <a:srgbClr val="583208"/>
                </a:solidFill>
              </a:defRPr>
            </a:lvl2pPr>
            <a:lvl3pPr>
              <a:defRPr sz="1800">
                <a:solidFill>
                  <a:srgbClr val="583208"/>
                </a:solidFill>
              </a:defRPr>
            </a:lvl3pPr>
            <a:lvl4pPr>
              <a:defRPr sz="1600">
                <a:solidFill>
                  <a:srgbClr val="583208"/>
                </a:solidFill>
              </a:defRPr>
            </a:lvl4pPr>
            <a:lvl5pPr>
              <a:defRPr sz="1600">
                <a:solidFill>
                  <a:srgbClr val="583208"/>
                </a:solidFill>
              </a:defRPr>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58320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583208"/>
                </a:solidFill>
              </a:defRPr>
            </a:lvl1pPr>
            <a:lvl2pPr>
              <a:defRPr sz="2000">
                <a:solidFill>
                  <a:srgbClr val="583208"/>
                </a:solidFill>
              </a:defRPr>
            </a:lvl2pPr>
            <a:lvl3pPr>
              <a:defRPr sz="1800">
                <a:solidFill>
                  <a:srgbClr val="583208"/>
                </a:solidFill>
              </a:defRPr>
            </a:lvl3pPr>
            <a:lvl4pPr>
              <a:defRPr sz="1600">
                <a:solidFill>
                  <a:srgbClr val="583208"/>
                </a:solidFill>
              </a:defRPr>
            </a:lvl4pPr>
            <a:lvl5pPr>
              <a:defRPr sz="1600">
                <a:solidFill>
                  <a:srgbClr val="583208"/>
                </a:solidFill>
              </a:defRPr>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69814E08-1166-4BB8-843D-97F47696952B}" type="slidenum">
              <a:rPr lang="nl-NL"/>
              <a:pPr>
                <a:defRPr/>
              </a:pPr>
              <a:t>‹nr.›</a:t>
            </a:fld>
            <a:endParaRPr lang="nl-NL"/>
          </a:p>
        </p:txBody>
      </p:sp>
    </p:spTree>
    <p:extLst>
      <p:ext uri="{BB962C8B-B14F-4D97-AF65-F5344CB8AC3E}">
        <p14:creationId xmlns:p14="http://schemas.microsoft.com/office/powerpoint/2010/main" val="403904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1007D"/>
                </a:solidFill>
              </a:defRPr>
            </a:lvl1pPr>
          </a:lstStyle>
          <a:p>
            <a:r>
              <a:rPr lang="nl-BE"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695AB2EC-5A6D-47DC-81DE-3AB6E672BDDC}" type="slidenum">
              <a:rPr lang="nl-NL"/>
              <a:pPr>
                <a:defRPr/>
              </a:pPr>
              <a:t>‹nr.›</a:t>
            </a:fld>
            <a:endParaRPr lang="nl-NL"/>
          </a:p>
        </p:txBody>
      </p:sp>
    </p:spTree>
    <p:extLst>
      <p:ext uri="{BB962C8B-B14F-4D97-AF65-F5344CB8AC3E}">
        <p14:creationId xmlns:p14="http://schemas.microsoft.com/office/powerpoint/2010/main" val="38933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895242A-22E5-4B17-BD04-7937E1F77906}" type="slidenum">
              <a:rPr lang="nl-NL"/>
              <a:pPr>
                <a:defRPr/>
              </a:pPr>
              <a:t>‹nr.›</a:t>
            </a:fld>
            <a:endParaRPr lang="nl-NL"/>
          </a:p>
        </p:txBody>
      </p:sp>
    </p:spTree>
    <p:extLst>
      <p:ext uri="{BB962C8B-B14F-4D97-AF65-F5344CB8AC3E}">
        <p14:creationId xmlns:p14="http://schemas.microsoft.com/office/powerpoint/2010/main" val="107479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E1007D"/>
                </a:solidFill>
              </a:defRPr>
            </a:lvl1pPr>
          </a:lstStyle>
          <a:p>
            <a:r>
              <a:rPr lang="nl-B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solidFill>
                  <a:srgbClr val="583208"/>
                </a:solidFill>
              </a:defRPr>
            </a:lvl1pPr>
            <a:lvl2pPr>
              <a:defRPr sz="2800">
                <a:solidFill>
                  <a:srgbClr val="583208"/>
                </a:solidFill>
              </a:defRPr>
            </a:lvl2pPr>
            <a:lvl3pPr>
              <a:defRPr sz="2400">
                <a:solidFill>
                  <a:srgbClr val="583208"/>
                </a:solidFill>
              </a:defRPr>
            </a:lvl3pPr>
            <a:lvl4pPr>
              <a:defRPr sz="2000">
                <a:solidFill>
                  <a:srgbClr val="583208"/>
                </a:solidFill>
              </a:defRPr>
            </a:lvl4pPr>
            <a:lvl5pPr>
              <a:defRPr sz="2000">
                <a:solidFill>
                  <a:srgbClr val="583208"/>
                </a:solidFill>
              </a:defRPr>
            </a:lvl5pPr>
            <a:lvl6pPr>
              <a:defRPr sz="2000"/>
            </a:lvl6pPr>
            <a:lvl7pPr>
              <a:defRPr sz="2000"/>
            </a:lvl7pPr>
            <a:lvl8pPr>
              <a:defRPr sz="2000"/>
            </a:lvl8pPr>
            <a:lvl9pPr>
              <a:defRPr sz="20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58320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B833793-2C60-4F25-91B9-02E35937981D}" type="slidenum">
              <a:rPr lang="nl-NL"/>
              <a:pPr>
                <a:defRPr/>
              </a:pPr>
              <a:t>‹nr.›</a:t>
            </a:fld>
            <a:endParaRPr lang="nl-NL"/>
          </a:p>
        </p:txBody>
      </p:sp>
    </p:spTree>
    <p:extLst>
      <p:ext uri="{BB962C8B-B14F-4D97-AF65-F5344CB8AC3E}">
        <p14:creationId xmlns:p14="http://schemas.microsoft.com/office/powerpoint/2010/main" val="117847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E1007D"/>
                </a:solidFill>
              </a:defRPr>
            </a:lvl1pPr>
          </a:lstStyle>
          <a:p>
            <a:r>
              <a:rPr lang="nl-B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58320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9D74D6C-33FF-4E96-8B40-A24125FD3F0F}" type="slidenum">
              <a:rPr lang="nl-NL"/>
              <a:pPr>
                <a:defRPr/>
              </a:pPr>
              <a:t>‹nr.›</a:t>
            </a:fld>
            <a:endParaRPr lang="nl-NL"/>
          </a:p>
        </p:txBody>
      </p:sp>
    </p:spTree>
    <p:extLst>
      <p:ext uri="{BB962C8B-B14F-4D97-AF65-F5344CB8AC3E}">
        <p14:creationId xmlns:p14="http://schemas.microsoft.com/office/powerpoint/2010/main" val="1679055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5.xml"/><Relationship Id="rId7" Type="http://schemas.openxmlformats.org/officeDocument/2006/relationships/image" Target="../media/image4.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image" Target="../media/image7.jpeg"/><Relationship Id="rId4" Type="http://schemas.openxmlformats.org/officeDocument/2006/relationships/slideLayout" Target="../slideLayouts/slideLayout2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849313"/>
            <a:ext cx="7864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BE" smtClean="0"/>
              <a:t>Click to edit Master title style</a:t>
            </a:r>
          </a:p>
        </p:txBody>
      </p:sp>
      <p:sp>
        <p:nvSpPr>
          <p:cNvPr id="1027" name="Rectangle 3"/>
          <p:cNvSpPr>
            <a:spLocks noGrp="1" noChangeArrowheads="1"/>
          </p:cNvSpPr>
          <p:nvPr>
            <p:ph type="body" idx="1"/>
          </p:nvPr>
        </p:nvSpPr>
        <p:spPr bwMode="auto">
          <a:xfrm>
            <a:off x="901700" y="1854200"/>
            <a:ext cx="7878763"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BE" smtClean="0"/>
              <a:t>Click to edit Master text styles</a:t>
            </a:r>
          </a:p>
          <a:p>
            <a:pPr lvl="1"/>
            <a:r>
              <a:rPr lang="nl-NL" altLang="nl-BE" smtClean="0"/>
              <a:t>Second level</a:t>
            </a:r>
          </a:p>
          <a:p>
            <a:pPr lvl="2"/>
            <a:r>
              <a:rPr lang="nl-NL" altLang="nl-BE" smtClean="0"/>
              <a:t>Third level</a:t>
            </a:r>
          </a:p>
          <a:p>
            <a:pPr lvl="3"/>
            <a:r>
              <a:rPr lang="nl-NL" altLang="nl-BE" smtClean="0"/>
              <a:t>Fourth level</a:t>
            </a:r>
          </a:p>
          <a:p>
            <a:pPr lvl="4"/>
            <a:r>
              <a:rPr lang="nl-NL" altLang="nl-BE" smtClean="0"/>
              <a:t>Fifth level</a:t>
            </a:r>
          </a:p>
        </p:txBody>
      </p:sp>
      <p:sp>
        <p:nvSpPr>
          <p:cNvPr id="1030" name="Rectangle 6"/>
          <p:cNvSpPr>
            <a:spLocks noGrp="1" noChangeArrowheads="1"/>
          </p:cNvSpPr>
          <p:nvPr>
            <p:ph type="sldNum" sz="quarter" idx="4"/>
          </p:nvPr>
        </p:nvSpPr>
        <p:spPr bwMode="auto">
          <a:xfrm>
            <a:off x="8612188" y="6299200"/>
            <a:ext cx="395287" cy="247650"/>
          </a:xfrm>
          <a:prstGeom prst="rect">
            <a:avLst/>
          </a:prstGeom>
          <a:noFill/>
          <a:ln w="9525">
            <a:noFill/>
            <a:miter lim="800000"/>
            <a:headEnd/>
            <a:tailEnd/>
          </a:ln>
          <a:effectLst/>
        </p:spPr>
        <p:txBody>
          <a:bodyPr vert="horz" wrap="square" lIns="0" tIns="46800" rIns="0" bIns="0" numCol="1" anchor="t" anchorCtr="0" compatLnSpc="1">
            <a:prstTxWarp prst="textNoShape">
              <a:avLst/>
            </a:prstTxWarp>
          </a:bodyPr>
          <a:lstStyle>
            <a:lvl1pPr>
              <a:defRPr sz="1200">
                <a:solidFill>
                  <a:srgbClr val="C0C2C4"/>
                </a:solidFill>
              </a:defRPr>
            </a:lvl1pPr>
          </a:lstStyle>
          <a:p>
            <a:pPr>
              <a:defRPr/>
            </a:pPr>
            <a:fld id="{356A617F-8740-4A7D-97EA-58184A0780F2}" type="slidenum">
              <a:rPr lang="nl-NL"/>
              <a:pPr>
                <a:defRPr/>
              </a:pPr>
              <a:t>‹nr.›</a:t>
            </a:fld>
            <a:endParaRPr lang="nl-NL"/>
          </a:p>
        </p:txBody>
      </p:sp>
      <p:sp>
        <p:nvSpPr>
          <p:cNvPr id="1033" name="Text Box 9"/>
          <p:cNvSpPr txBox="1">
            <a:spLocks noChangeArrowheads="1"/>
          </p:cNvSpPr>
          <p:nvPr/>
        </p:nvSpPr>
        <p:spPr bwMode="auto">
          <a:xfrm>
            <a:off x="5961063" y="6299200"/>
            <a:ext cx="2716212" cy="274638"/>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r>
              <a:rPr lang="nl-BE" sz="1200" smtClean="0">
                <a:solidFill>
                  <a:srgbClr val="C0C2C4"/>
                </a:solidFill>
              </a:rPr>
              <a:t>WWW.JONGERENWELZIJN.BE     P</a:t>
            </a:r>
            <a:endParaRPr lang="nl-NL" sz="1200" smtClean="0">
              <a:solidFill>
                <a:srgbClr val="C0C2C4"/>
              </a:solidFill>
            </a:endParaRPr>
          </a:p>
        </p:txBody>
      </p:sp>
      <p:pic>
        <p:nvPicPr>
          <p:cNvPr id="2" name="Picture 11" descr="bullet"/>
          <p:cNvPicPr>
            <a:picLocks noChangeAspect="1" noChangeArrowheads="1"/>
          </p:cNvPicPr>
          <p:nvPr/>
        </p:nvPicPr>
        <p:blipFill>
          <a:blip r:embed="rId13">
            <a:extLst>
              <a:ext uri="{28A0092B-C50C-407E-A947-70E740481C1C}">
                <a14:useLocalDpi xmlns:a14="http://schemas.microsoft.com/office/drawing/2010/main" val="0"/>
              </a:ext>
            </a:extLst>
          </a:blip>
          <a:srcRect l="12791"/>
          <a:stretch>
            <a:fillRect/>
          </a:stretch>
        </p:blipFill>
        <p:spPr bwMode="auto">
          <a:xfrm>
            <a:off x="0" y="630238"/>
            <a:ext cx="76517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66"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hdr="0" ftr="0" dt="0"/>
  <p:txStyles>
    <p:titleStyle>
      <a:lvl1pPr algn="l" rtl="0" eaLnBrk="0" fontAlgn="base" hangingPunct="0">
        <a:spcBef>
          <a:spcPct val="0"/>
        </a:spcBef>
        <a:spcAft>
          <a:spcPct val="0"/>
        </a:spcAft>
        <a:defRPr sz="3600">
          <a:solidFill>
            <a:srgbClr val="E3007C"/>
          </a:solidFill>
          <a:latin typeface="+mj-lt"/>
          <a:ea typeface="+mj-ea"/>
          <a:cs typeface="+mj-cs"/>
        </a:defRPr>
      </a:lvl1pPr>
      <a:lvl2pPr algn="l" rtl="0" eaLnBrk="0" fontAlgn="base" hangingPunct="0">
        <a:spcBef>
          <a:spcPct val="0"/>
        </a:spcBef>
        <a:spcAft>
          <a:spcPct val="0"/>
        </a:spcAft>
        <a:defRPr sz="3600">
          <a:solidFill>
            <a:srgbClr val="E3007C"/>
          </a:solidFill>
          <a:latin typeface="Arial" pitchFamily="-112" charset="0"/>
          <a:ea typeface="Arial" pitchFamily="-112" charset="0"/>
          <a:cs typeface="Arial" pitchFamily="-112" charset="0"/>
        </a:defRPr>
      </a:lvl2pPr>
      <a:lvl3pPr algn="l" rtl="0" eaLnBrk="0" fontAlgn="base" hangingPunct="0">
        <a:spcBef>
          <a:spcPct val="0"/>
        </a:spcBef>
        <a:spcAft>
          <a:spcPct val="0"/>
        </a:spcAft>
        <a:defRPr sz="3600">
          <a:solidFill>
            <a:srgbClr val="E3007C"/>
          </a:solidFill>
          <a:latin typeface="Arial" pitchFamily="-112" charset="0"/>
          <a:ea typeface="Arial" pitchFamily="-112" charset="0"/>
          <a:cs typeface="Arial" pitchFamily="-112" charset="0"/>
        </a:defRPr>
      </a:lvl3pPr>
      <a:lvl4pPr algn="l" rtl="0" eaLnBrk="0" fontAlgn="base" hangingPunct="0">
        <a:spcBef>
          <a:spcPct val="0"/>
        </a:spcBef>
        <a:spcAft>
          <a:spcPct val="0"/>
        </a:spcAft>
        <a:defRPr sz="3600">
          <a:solidFill>
            <a:srgbClr val="E3007C"/>
          </a:solidFill>
          <a:latin typeface="Arial" pitchFamily="-112" charset="0"/>
          <a:ea typeface="Arial" pitchFamily="-112" charset="0"/>
          <a:cs typeface="Arial" pitchFamily="-112" charset="0"/>
        </a:defRPr>
      </a:lvl4pPr>
      <a:lvl5pPr algn="l" rtl="0" eaLnBrk="0" fontAlgn="base" hangingPunct="0">
        <a:spcBef>
          <a:spcPct val="0"/>
        </a:spcBef>
        <a:spcAft>
          <a:spcPct val="0"/>
        </a:spcAft>
        <a:defRPr sz="3600">
          <a:solidFill>
            <a:srgbClr val="E3007C"/>
          </a:solidFill>
          <a:latin typeface="Arial" pitchFamily="-112" charset="0"/>
          <a:ea typeface="Arial" pitchFamily="-112" charset="0"/>
          <a:cs typeface="Arial" pitchFamily="-112" charset="0"/>
        </a:defRPr>
      </a:lvl5pPr>
      <a:lvl6pPr marL="457200" algn="l" rtl="0" fontAlgn="base">
        <a:spcBef>
          <a:spcPct val="0"/>
        </a:spcBef>
        <a:spcAft>
          <a:spcPct val="0"/>
        </a:spcAft>
        <a:defRPr sz="3600">
          <a:solidFill>
            <a:srgbClr val="E1007D"/>
          </a:solidFill>
          <a:latin typeface="Arial" pitchFamily="-112" charset="0"/>
          <a:ea typeface="Arial" pitchFamily="-112" charset="0"/>
          <a:cs typeface="Arial" pitchFamily="-112" charset="0"/>
        </a:defRPr>
      </a:lvl6pPr>
      <a:lvl7pPr marL="914400" algn="l" rtl="0" fontAlgn="base">
        <a:spcBef>
          <a:spcPct val="0"/>
        </a:spcBef>
        <a:spcAft>
          <a:spcPct val="0"/>
        </a:spcAft>
        <a:defRPr sz="3600">
          <a:solidFill>
            <a:srgbClr val="E1007D"/>
          </a:solidFill>
          <a:latin typeface="Arial" pitchFamily="-112" charset="0"/>
          <a:ea typeface="Arial" pitchFamily="-112" charset="0"/>
          <a:cs typeface="Arial" pitchFamily="-112" charset="0"/>
        </a:defRPr>
      </a:lvl7pPr>
      <a:lvl8pPr marL="1371600" algn="l" rtl="0" fontAlgn="base">
        <a:spcBef>
          <a:spcPct val="0"/>
        </a:spcBef>
        <a:spcAft>
          <a:spcPct val="0"/>
        </a:spcAft>
        <a:defRPr sz="3600">
          <a:solidFill>
            <a:srgbClr val="E1007D"/>
          </a:solidFill>
          <a:latin typeface="Arial" pitchFamily="-112" charset="0"/>
          <a:ea typeface="Arial" pitchFamily="-112" charset="0"/>
          <a:cs typeface="Arial" pitchFamily="-112" charset="0"/>
        </a:defRPr>
      </a:lvl8pPr>
      <a:lvl9pPr marL="1828800" algn="l" rtl="0" fontAlgn="base">
        <a:spcBef>
          <a:spcPct val="0"/>
        </a:spcBef>
        <a:spcAft>
          <a:spcPct val="0"/>
        </a:spcAft>
        <a:defRPr sz="3600">
          <a:solidFill>
            <a:srgbClr val="E1007D"/>
          </a:solidFill>
          <a:latin typeface="Arial" pitchFamily="-112" charset="0"/>
          <a:ea typeface="Arial" pitchFamily="-112" charset="0"/>
          <a:cs typeface="Arial" pitchFamily="-112" charset="0"/>
        </a:defRPr>
      </a:lvl9pPr>
    </p:titleStyle>
    <p:bodyStyle>
      <a:lvl1pPr marL="342900" indent="-342900" algn="l" rtl="0" eaLnBrk="0" fontAlgn="base" hangingPunct="0">
        <a:spcBef>
          <a:spcPct val="20000"/>
        </a:spcBef>
        <a:spcAft>
          <a:spcPct val="0"/>
        </a:spcAft>
        <a:buChar char="•"/>
        <a:defRPr sz="2400">
          <a:solidFill>
            <a:srgbClr val="5F3921"/>
          </a:solidFill>
          <a:latin typeface="+mn-lt"/>
          <a:ea typeface="+mn-ea"/>
          <a:cs typeface="+mn-cs"/>
        </a:defRPr>
      </a:lvl1pPr>
      <a:lvl2pPr marL="465138" indent="-285750" algn="l" rtl="0" eaLnBrk="0" fontAlgn="base" hangingPunct="0">
        <a:spcBef>
          <a:spcPct val="45000"/>
        </a:spcBef>
        <a:spcAft>
          <a:spcPct val="20000"/>
        </a:spcAft>
        <a:buBlip>
          <a:blip r:embed="rId13"/>
        </a:buBlip>
        <a:defRPr sz="2400" b="1">
          <a:solidFill>
            <a:srgbClr val="5F3921"/>
          </a:solidFill>
          <a:latin typeface="+mn-lt"/>
          <a:ea typeface="+mn-ea"/>
          <a:cs typeface="+mn-cs"/>
        </a:defRPr>
      </a:lvl2pPr>
      <a:lvl3pPr marL="873125" indent="-228600" algn="l" rtl="0" eaLnBrk="0" fontAlgn="base" hangingPunct="0">
        <a:spcBef>
          <a:spcPct val="0"/>
        </a:spcBef>
        <a:spcAft>
          <a:spcPct val="0"/>
        </a:spcAft>
        <a:buChar char="•"/>
        <a:defRPr sz="2400">
          <a:solidFill>
            <a:srgbClr val="5F3921"/>
          </a:solidFill>
          <a:latin typeface="+mn-lt"/>
          <a:ea typeface="+mn-ea"/>
          <a:cs typeface="+mn-cs"/>
        </a:defRPr>
      </a:lvl3pPr>
      <a:lvl4pPr marL="1281113" indent="-228600" algn="l" rtl="0" eaLnBrk="0" fontAlgn="base" hangingPunct="0">
        <a:spcBef>
          <a:spcPct val="20000"/>
        </a:spcBef>
        <a:spcAft>
          <a:spcPct val="0"/>
        </a:spcAft>
        <a:buChar char="–"/>
        <a:defRPr sz="2000">
          <a:solidFill>
            <a:srgbClr val="5F3921"/>
          </a:solidFill>
          <a:latin typeface="+mn-lt"/>
          <a:ea typeface="+mn-ea"/>
          <a:cs typeface="+mn-cs"/>
        </a:defRPr>
      </a:lvl4pPr>
      <a:lvl5pPr marL="1689100" indent="-228600" algn="l" rtl="0" eaLnBrk="0" fontAlgn="base" hangingPunct="0">
        <a:spcBef>
          <a:spcPct val="20000"/>
        </a:spcBef>
        <a:spcAft>
          <a:spcPct val="0"/>
        </a:spcAft>
        <a:buChar char="»"/>
        <a:defRPr sz="2000">
          <a:solidFill>
            <a:srgbClr val="5F3921"/>
          </a:solidFill>
          <a:latin typeface="+mn-lt"/>
          <a:ea typeface="+mn-ea"/>
          <a:cs typeface="+mn-cs"/>
        </a:defRPr>
      </a:lvl5pPr>
      <a:lvl6pPr marL="2146300" indent="-228600" algn="l" rtl="0" fontAlgn="base">
        <a:spcBef>
          <a:spcPct val="20000"/>
        </a:spcBef>
        <a:spcAft>
          <a:spcPct val="0"/>
        </a:spcAft>
        <a:buChar char="»"/>
        <a:defRPr sz="2000">
          <a:solidFill>
            <a:srgbClr val="583208"/>
          </a:solidFill>
          <a:latin typeface="+mn-lt"/>
          <a:ea typeface="+mn-ea"/>
          <a:cs typeface="+mn-cs"/>
        </a:defRPr>
      </a:lvl6pPr>
      <a:lvl7pPr marL="2603500" indent="-228600" algn="l" rtl="0" fontAlgn="base">
        <a:spcBef>
          <a:spcPct val="20000"/>
        </a:spcBef>
        <a:spcAft>
          <a:spcPct val="0"/>
        </a:spcAft>
        <a:buChar char="»"/>
        <a:defRPr sz="2000">
          <a:solidFill>
            <a:srgbClr val="583208"/>
          </a:solidFill>
          <a:latin typeface="+mn-lt"/>
          <a:ea typeface="+mn-ea"/>
          <a:cs typeface="+mn-cs"/>
        </a:defRPr>
      </a:lvl7pPr>
      <a:lvl8pPr marL="3060700" indent="-228600" algn="l" rtl="0" fontAlgn="base">
        <a:spcBef>
          <a:spcPct val="20000"/>
        </a:spcBef>
        <a:spcAft>
          <a:spcPct val="0"/>
        </a:spcAft>
        <a:buChar char="»"/>
        <a:defRPr sz="2000">
          <a:solidFill>
            <a:srgbClr val="583208"/>
          </a:solidFill>
          <a:latin typeface="+mn-lt"/>
          <a:ea typeface="+mn-ea"/>
          <a:cs typeface="+mn-cs"/>
        </a:defRPr>
      </a:lvl8pPr>
      <a:lvl9pPr marL="3517900" indent="-228600" algn="l" rtl="0" fontAlgn="base">
        <a:spcBef>
          <a:spcPct val="20000"/>
        </a:spcBef>
        <a:spcAft>
          <a:spcPct val="0"/>
        </a:spcAft>
        <a:buChar char="»"/>
        <a:defRPr sz="2000">
          <a:solidFill>
            <a:srgbClr val="583208"/>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823913" y="808038"/>
            <a:ext cx="82296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BE" smtClean="0"/>
              <a:t>Click to edit Master title style</a:t>
            </a:r>
          </a:p>
        </p:txBody>
      </p:sp>
      <p:sp>
        <p:nvSpPr>
          <p:cNvPr id="4102" name="Rectangle 6"/>
          <p:cNvSpPr>
            <a:spLocks noGrp="1" noChangeArrowheads="1"/>
          </p:cNvSpPr>
          <p:nvPr>
            <p:ph type="sldNum" sz="quarter" idx="4"/>
          </p:nvPr>
        </p:nvSpPr>
        <p:spPr bwMode="auto">
          <a:xfrm>
            <a:off x="8610600" y="6299200"/>
            <a:ext cx="484188" cy="323850"/>
          </a:xfrm>
          <a:prstGeom prst="rect">
            <a:avLst/>
          </a:prstGeom>
          <a:noFill/>
          <a:ln w="9525">
            <a:noFill/>
            <a:miter lim="800000"/>
            <a:headEnd/>
            <a:tailEnd/>
          </a:ln>
          <a:effectLst/>
        </p:spPr>
        <p:txBody>
          <a:bodyPr vert="horz" wrap="square" lIns="0" tIns="46800" rIns="0" bIns="0" numCol="1" anchor="t" anchorCtr="0" compatLnSpc="1">
            <a:prstTxWarp prst="textNoShape">
              <a:avLst/>
            </a:prstTxWarp>
          </a:bodyPr>
          <a:lstStyle>
            <a:lvl1pPr>
              <a:defRPr sz="1200">
                <a:solidFill>
                  <a:srgbClr val="C0C2C4"/>
                </a:solidFill>
              </a:defRPr>
            </a:lvl1pPr>
          </a:lstStyle>
          <a:p>
            <a:pPr>
              <a:defRPr/>
            </a:pPr>
            <a:fld id="{1CA3301F-A4DE-426F-B61A-A56DFFEC6BE9}" type="slidenum">
              <a:rPr lang="nl-NL"/>
              <a:pPr>
                <a:defRPr/>
              </a:pPr>
              <a:t>‹nr.›</a:t>
            </a:fld>
            <a:endParaRPr lang="nl-NL"/>
          </a:p>
        </p:txBody>
      </p:sp>
      <p:sp>
        <p:nvSpPr>
          <p:cNvPr id="4104" name="Text Box 8"/>
          <p:cNvSpPr txBox="1">
            <a:spLocks noChangeArrowheads="1"/>
          </p:cNvSpPr>
          <p:nvPr/>
        </p:nvSpPr>
        <p:spPr bwMode="auto">
          <a:xfrm>
            <a:off x="5961063" y="6299200"/>
            <a:ext cx="2716212" cy="274638"/>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r>
              <a:rPr lang="nl-BE" sz="1200" smtClean="0">
                <a:solidFill>
                  <a:srgbClr val="C0C2C4"/>
                </a:solidFill>
              </a:rPr>
              <a:t>WWW.JONGERENWELZIJN.BE     P</a:t>
            </a:r>
            <a:endParaRPr lang="nl-NL" sz="1200" smtClean="0">
              <a:solidFill>
                <a:srgbClr val="C0C2C4"/>
              </a:solidFill>
            </a:endParaRPr>
          </a:p>
        </p:txBody>
      </p:sp>
      <p:pic>
        <p:nvPicPr>
          <p:cNvPr id="2053" name="Picture 10" descr="bullet"/>
          <p:cNvPicPr>
            <a:picLocks noChangeAspect="1" noChangeArrowheads="1"/>
          </p:cNvPicPr>
          <p:nvPr/>
        </p:nvPicPr>
        <p:blipFill>
          <a:blip r:embed="rId13">
            <a:extLst>
              <a:ext uri="{28A0092B-C50C-407E-A947-70E740481C1C}">
                <a14:useLocalDpi xmlns:a14="http://schemas.microsoft.com/office/drawing/2010/main" val="0"/>
              </a:ext>
            </a:extLst>
          </a:blip>
          <a:srcRect l="12791"/>
          <a:stretch>
            <a:fillRect/>
          </a:stretch>
        </p:blipFill>
        <p:spPr bwMode="auto">
          <a:xfrm>
            <a:off x="0" y="627063"/>
            <a:ext cx="76517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67"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itchFamily="-112" charset="0"/>
          <a:ea typeface="Arial" pitchFamily="-112" charset="0"/>
          <a:cs typeface="Arial" pitchFamily="-112" charset="0"/>
        </a:defRPr>
      </a:lvl2pPr>
      <a:lvl3pPr algn="l" rtl="0" eaLnBrk="0" fontAlgn="base" hangingPunct="0">
        <a:spcBef>
          <a:spcPct val="0"/>
        </a:spcBef>
        <a:spcAft>
          <a:spcPct val="0"/>
        </a:spcAft>
        <a:defRPr sz="3600">
          <a:solidFill>
            <a:schemeClr val="tx2"/>
          </a:solidFill>
          <a:latin typeface="Arial" pitchFamily="-112" charset="0"/>
          <a:ea typeface="Arial" pitchFamily="-112" charset="0"/>
          <a:cs typeface="Arial" pitchFamily="-112" charset="0"/>
        </a:defRPr>
      </a:lvl3pPr>
      <a:lvl4pPr algn="l" rtl="0" eaLnBrk="0" fontAlgn="base" hangingPunct="0">
        <a:spcBef>
          <a:spcPct val="0"/>
        </a:spcBef>
        <a:spcAft>
          <a:spcPct val="0"/>
        </a:spcAft>
        <a:defRPr sz="3600">
          <a:solidFill>
            <a:schemeClr val="tx2"/>
          </a:solidFill>
          <a:latin typeface="Arial" pitchFamily="-112" charset="0"/>
          <a:ea typeface="Arial" pitchFamily="-112" charset="0"/>
          <a:cs typeface="Arial" pitchFamily="-112" charset="0"/>
        </a:defRPr>
      </a:lvl4pPr>
      <a:lvl5pPr algn="l" rtl="0" eaLnBrk="0" fontAlgn="base" hangingPunct="0">
        <a:spcBef>
          <a:spcPct val="0"/>
        </a:spcBef>
        <a:spcAft>
          <a:spcPct val="0"/>
        </a:spcAft>
        <a:defRPr sz="3600">
          <a:solidFill>
            <a:schemeClr val="tx2"/>
          </a:solidFill>
          <a:latin typeface="Arial" pitchFamily="-112" charset="0"/>
          <a:ea typeface="Arial" pitchFamily="-112" charset="0"/>
          <a:cs typeface="Arial" pitchFamily="-112" charset="0"/>
        </a:defRPr>
      </a:lvl5pPr>
      <a:lvl6pPr marL="457200" algn="l" rtl="0" fontAlgn="base">
        <a:spcBef>
          <a:spcPct val="0"/>
        </a:spcBef>
        <a:spcAft>
          <a:spcPct val="0"/>
        </a:spcAft>
        <a:defRPr sz="3600">
          <a:solidFill>
            <a:schemeClr val="tx2"/>
          </a:solidFill>
          <a:latin typeface="Arial" pitchFamily="-112" charset="0"/>
          <a:ea typeface="Arial" pitchFamily="-112" charset="0"/>
          <a:cs typeface="Arial" pitchFamily="-112" charset="0"/>
        </a:defRPr>
      </a:lvl6pPr>
      <a:lvl7pPr marL="914400" algn="l" rtl="0" fontAlgn="base">
        <a:spcBef>
          <a:spcPct val="0"/>
        </a:spcBef>
        <a:spcAft>
          <a:spcPct val="0"/>
        </a:spcAft>
        <a:defRPr sz="3600">
          <a:solidFill>
            <a:schemeClr val="tx2"/>
          </a:solidFill>
          <a:latin typeface="Arial" pitchFamily="-112" charset="0"/>
          <a:ea typeface="Arial" pitchFamily="-112" charset="0"/>
          <a:cs typeface="Arial" pitchFamily="-112" charset="0"/>
        </a:defRPr>
      </a:lvl7pPr>
      <a:lvl8pPr marL="1371600" algn="l" rtl="0" fontAlgn="base">
        <a:spcBef>
          <a:spcPct val="0"/>
        </a:spcBef>
        <a:spcAft>
          <a:spcPct val="0"/>
        </a:spcAft>
        <a:defRPr sz="3600">
          <a:solidFill>
            <a:schemeClr val="tx2"/>
          </a:solidFill>
          <a:latin typeface="Arial" pitchFamily="-112" charset="0"/>
          <a:ea typeface="Arial" pitchFamily="-112" charset="0"/>
          <a:cs typeface="Arial" pitchFamily="-112" charset="0"/>
        </a:defRPr>
      </a:lvl8pPr>
      <a:lvl9pPr marL="1828800" algn="l" rtl="0" fontAlgn="base">
        <a:spcBef>
          <a:spcPct val="0"/>
        </a:spcBef>
        <a:spcAft>
          <a:spcPct val="0"/>
        </a:spcAft>
        <a:defRPr sz="3600">
          <a:solidFill>
            <a:schemeClr val="tx2"/>
          </a:solidFill>
          <a:latin typeface="Arial" pitchFamily="-112" charset="0"/>
          <a:ea typeface="Arial" pitchFamily="-112" charset="0"/>
          <a:cs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Afbeelding 6" descr="bogenppt.png"/>
          <p:cNvPicPr>
            <a:picLocks noChangeAspect="1"/>
          </p:cNvPicPr>
          <p:nvPr/>
        </p:nvPicPr>
        <p:blipFill>
          <a:blip r:embed="rId7">
            <a:extLst>
              <a:ext uri="{28A0092B-C50C-407E-A947-70E740481C1C}">
                <a14:useLocalDpi xmlns:a14="http://schemas.microsoft.com/office/drawing/2010/main" val="0"/>
              </a:ext>
            </a:extLst>
          </a:blip>
          <a:srcRect t="15614" b="15614"/>
          <a:stretch>
            <a:fillRect/>
          </a:stretch>
        </p:blipFill>
        <p:spPr bwMode="auto">
          <a:xfrm>
            <a:off x="263525" y="0"/>
            <a:ext cx="3581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smtClean="0"/>
              <a:t>Klik om de stijl te bewerken</a:t>
            </a:r>
            <a:endParaRPr lang="nl-BE" smtClean="0"/>
          </a:p>
        </p:txBody>
      </p:sp>
      <p:sp>
        <p:nvSpPr>
          <p:cNvPr id="3076"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smtClean="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rgbClr val="000000">
                    <a:tint val="75000"/>
                  </a:srgbClr>
                </a:solidFill>
                <a:latin typeface="Arial"/>
              </a:defRPr>
            </a:lvl1pPr>
          </a:lstStyle>
          <a:p>
            <a:pPr>
              <a:defRPr/>
            </a:pPr>
            <a:fld id="{7F1FC297-915F-4724-9F45-6D8814FE31F3}" type="datetimeFigureOut">
              <a:rPr lang="nl-BE"/>
              <a:pPr>
                <a:defRPr/>
              </a:pPr>
              <a:t>26/06/2014</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rgbClr val="000000">
                    <a:tint val="75000"/>
                  </a:srgbClr>
                </a:solidFill>
                <a:latin typeface="Arial"/>
              </a:defRPr>
            </a:lvl1pPr>
          </a:lstStyle>
          <a:p>
            <a:pPr>
              <a:defRPr/>
            </a:pPr>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00">
                    <a:tint val="75000"/>
                  </a:srgbClr>
                </a:solidFill>
                <a:latin typeface="Arial"/>
              </a:defRPr>
            </a:lvl1pPr>
          </a:lstStyle>
          <a:p>
            <a:pPr>
              <a:defRPr/>
            </a:pPr>
            <a:fld id="{BFF1AF33-7736-4133-B925-21656150451B}" type="slidenum">
              <a:rPr lang="nl-BE"/>
              <a:pPr>
                <a:defRPr/>
              </a:pPr>
              <a:t>‹nr.›</a:t>
            </a:fld>
            <a:endParaRPr lang="nl-BE"/>
          </a:p>
        </p:txBody>
      </p:sp>
      <p:pic>
        <p:nvPicPr>
          <p:cNvPr id="3080" name="Afbeelding 7" descr="WVG_logo_CMYK-def.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463550"/>
            <a:ext cx="1800225"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Afbeelding 8" descr="leeuw-grijs-PMS419.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216900" y="6132513"/>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SzPct val="75000"/>
        <a:buBlip>
          <a:blip r:embed="rId10"/>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0"/>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75000"/>
        <a:buBlip>
          <a:blip r:embed="rId10"/>
        </a:buBlip>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75000"/>
        <a:buBlip>
          <a:blip r:embed="rId10"/>
        </a:buBlip>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75000"/>
        <a:buBlip>
          <a:blip r:embed="rId10"/>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754188" y="1276350"/>
            <a:ext cx="7054850" cy="1363663"/>
          </a:xfrm>
        </p:spPr>
        <p:txBody>
          <a:bodyPr/>
          <a:lstStyle/>
          <a:p>
            <a:pPr eaLnBrk="1" hangingPunct="1"/>
            <a:r>
              <a:rPr lang="en-US" altLang="nl-BE" sz="4600" smtClean="0"/>
              <a:t>Kwaliteit </a:t>
            </a:r>
            <a:br>
              <a:rPr lang="en-US" altLang="nl-BE" sz="4600" smtClean="0"/>
            </a:br>
            <a:endParaRPr lang="en-US" altLang="nl-BE" sz="4600" smtClean="0"/>
          </a:p>
        </p:txBody>
      </p:sp>
      <p:sp>
        <p:nvSpPr>
          <p:cNvPr id="11267" name="Rectangle 3"/>
          <p:cNvSpPr>
            <a:spLocks noGrp="1" noChangeArrowheads="1"/>
          </p:cNvSpPr>
          <p:nvPr>
            <p:ph type="subTitle" idx="1"/>
          </p:nvPr>
        </p:nvSpPr>
        <p:spPr>
          <a:xfrm>
            <a:off x="636588" y="2744788"/>
            <a:ext cx="8193087" cy="1752600"/>
          </a:xfrm>
        </p:spPr>
        <p:txBody>
          <a:bodyPr/>
          <a:lstStyle/>
          <a:p>
            <a:pPr marL="0" indent="0" algn="ctr" eaLnBrk="1" hangingPunct="1">
              <a:buFontTx/>
              <a:buNone/>
            </a:pPr>
            <a:r>
              <a:rPr lang="en-US" altLang="nl-BE" sz="4800" smtClean="0"/>
              <a:t>Traject</a:t>
            </a:r>
          </a:p>
          <a:p>
            <a:pPr marL="0" indent="0" algn="ctr" eaLnBrk="1" hangingPunct="1">
              <a:buFontTx/>
              <a:buNone/>
            </a:pPr>
            <a:r>
              <a:rPr lang="en-US" altLang="nl-BE" sz="4800" smtClean="0"/>
              <a:t>sectoraal uitvoeringsbesluit</a:t>
            </a:r>
          </a:p>
          <a:p>
            <a:pPr marL="0" indent="0" algn="ctr" eaLnBrk="1" hangingPunct="1">
              <a:buFontTx/>
              <a:buNone/>
            </a:pPr>
            <a:r>
              <a:rPr lang="en-US" altLang="nl-BE" sz="4800" smtClean="0"/>
              <a:t>kwaliteitsdecreet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ED3C3BF-532F-4D13-A681-1247B22E99ED}" type="slidenum">
              <a:rPr lang="nl-NL" altLang="nl-BE" sz="1200">
                <a:solidFill>
                  <a:srgbClr val="C0C2C4"/>
                </a:solidFill>
              </a:rPr>
              <a:pPr eaLnBrk="1" hangingPunct="1"/>
              <a:t>10</a:t>
            </a:fld>
            <a:endParaRPr lang="nl-NL" altLang="nl-BE" sz="1200">
              <a:solidFill>
                <a:srgbClr val="C0C2C4"/>
              </a:solidFill>
            </a:endParaRPr>
          </a:p>
        </p:txBody>
      </p:sp>
      <p:sp>
        <p:nvSpPr>
          <p:cNvPr id="20483"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20484"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None/>
            </a:pPr>
            <a:r>
              <a:rPr lang="en-US" altLang="nl-BE" b="1" smtClean="0">
                <a:solidFill>
                  <a:srgbClr val="583208"/>
                </a:solidFill>
              </a:rPr>
              <a:t>3. </a:t>
            </a:r>
            <a:r>
              <a:rPr lang="en-US" altLang="nl-BE" b="1" u="sng" smtClean="0">
                <a:solidFill>
                  <a:srgbClr val="583208"/>
                </a:solidFill>
              </a:rPr>
              <a:t>Beleidsdocumenten</a:t>
            </a:r>
          </a:p>
          <a:p>
            <a:pPr marL="381000" indent="-381000" eaLnBrk="1" hangingPunct="1">
              <a:buFontTx/>
              <a:buNone/>
            </a:pPr>
            <a:endParaRPr lang="en-US" altLang="nl-BE" smtClean="0">
              <a:solidFill>
                <a:srgbClr val="583208"/>
              </a:solidFill>
            </a:endParaRPr>
          </a:p>
          <a:p>
            <a:pPr marL="560388" lvl="1" indent="-381000" eaLnBrk="1" hangingPunct="1"/>
            <a:r>
              <a:rPr lang="en-US" altLang="nl-BE" smtClean="0">
                <a:solidFill>
                  <a:srgbClr val="583208"/>
                </a:solidFill>
              </a:rPr>
              <a:t>Beleidsnota 2009-2014:</a:t>
            </a:r>
            <a:br>
              <a:rPr lang="en-US" altLang="nl-BE" smtClean="0">
                <a:solidFill>
                  <a:srgbClr val="583208"/>
                </a:solidFill>
              </a:rPr>
            </a:br>
            <a:endParaRPr lang="en-US" altLang="nl-BE" smtClean="0">
              <a:solidFill>
                <a:srgbClr val="583208"/>
              </a:solidFill>
            </a:endParaRPr>
          </a:p>
          <a:p>
            <a:pPr marL="560388" lvl="1" indent="-381000" eaLnBrk="1" hangingPunct="1">
              <a:buFontTx/>
              <a:buNone/>
            </a:pPr>
            <a:r>
              <a:rPr lang="en-US" altLang="nl-BE" b="0" smtClean="0"/>
              <a:t>    ‘</a:t>
            </a:r>
            <a:r>
              <a:rPr lang="en-US" altLang="nl-BE" b="0" i="1" smtClean="0"/>
              <a:t>we enten een concrete beleidsaanpak op het eengemaakte kwaliteitsdecreet om de voorzieningen zo te stimuleren de kwaliteit van hun aanbod te verbeteren.’</a:t>
            </a:r>
          </a:p>
          <a:p>
            <a:pPr marL="1025525" lvl="2" indent="-381000">
              <a:buFontTx/>
              <a:buNone/>
            </a:pPr>
            <a:endParaRPr lang="en-US" altLang="nl-BE" smtClean="0"/>
          </a:p>
          <a:p>
            <a:pPr marL="1025525" lvl="2" indent="-381000">
              <a:buFontTx/>
              <a:buNone/>
            </a:pPr>
            <a:endParaRPr lang="en-US" altLang="nl-BE" smtClean="0"/>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1025525" lvl="2"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1025525" lvl="2" indent="-381000" eaLnBrk="1" hangingPunct="1">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92C9E59-2916-4CB3-B233-19036CA0F4F7}" type="slidenum">
              <a:rPr lang="nl-NL" altLang="nl-BE" sz="1200">
                <a:solidFill>
                  <a:srgbClr val="C0C2C4"/>
                </a:solidFill>
              </a:rPr>
              <a:pPr eaLnBrk="1" hangingPunct="1"/>
              <a:t>11</a:t>
            </a:fld>
            <a:endParaRPr lang="nl-NL" altLang="nl-BE" sz="1200">
              <a:solidFill>
                <a:srgbClr val="C0C2C4"/>
              </a:solidFill>
            </a:endParaRPr>
          </a:p>
        </p:txBody>
      </p:sp>
      <p:sp>
        <p:nvSpPr>
          <p:cNvPr id="21507"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21508" name="Rectangle 3"/>
          <p:cNvSpPr>
            <a:spLocks noGrp="1" noChangeArrowheads="1"/>
          </p:cNvSpPr>
          <p:nvPr>
            <p:ph type="body" idx="4294967295"/>
          </p:nvPr>
        </p:nvSpPr>
        <p:spPr>
          <a:xfrm>
            <a:off x="422275" y="1854200"/>
            <a:ext cx="8502650" cy="4441825"/>
          </a:xfrm>
        </p:spPr>
        <p:txBody>
          <a:bodyPr/>
          <a:lstStyle/>
          <a:p>
            <a:pPr marL="381000" indent="-381000" eaLnBrk="1" hangingPunct="1">
              <a:lnSpc>
                <a:spcPct val="90000"/>
              </a:lnSpc>
              <a:buFontTx/>
              <a:buNone/>
            </a:pPr>
            <a:r>
              <a:rPr lang="en-US" altLang="nl-BE" sz="2000" b="1" smtClean="0">
                <a:solidFill>
                  <a:srgbClr val="583208"/>
                </a:solidFill>
              </a:rPr>
              <a:t>3. </a:t>
            </a:r>
            <a:r>
              <a:rPr lang="en-US" altLang="nl-BE" sz="2000" b="1" u="sng" smtClean="0">
                <a:solidFill>
                  <a:srgbClr val="583208"/>
                </a:solidFill>
              </a:rPr>
              <a:t>Beleidsdocumenten</a:t>
            </a:r>
            <a:endParaRPr lang="en-US" altLang="nl-BE" sz="2000" u="sng" smtClean="0">
              <a:solidFill>
                <a:srgbClr val="583208"/>
              </a:solidFill>
            </a:endParaRPr>
          </a:p>
          <a:p>
            <a:pPr marL="560388" lvl="1" indent="-381000" eaLnBrk="1" hangingPunct="1">
              <a:lnSpc>
                <a:spcPct val="90000"/>
              </a:lnSpc>
            </a:pPr>
            <a:r>
              <a:rPr lang="en-US" altLang="nl-BE" sz="2000" smtClean="0">
                <a:solidFill>
                  <a:srgbClr val="583208"/>
                </a:solidFill>
              </a:rPr>
              <a:t>	Beleidsbrief 2010-2011:</a:t>
            </a:r>
            <a:br>
              <a:rPr lang="en-US" altLang="nl-BE" sz="2000" smtClean="0">
                <a:solidFill>
                  <a:srgbClr val="583208"/>
                </a:solidFill>
              </a:rPr>
            </a:br>
            <a:r>
              <a:rPr lang="en-US" altLang="nl-BE" sz="2000" i="1" smtClean="0">
                <a:solidFill>
                  <a:srgbClr val="583208"/>
                </a:solidFill>
              </a:rPr>
              <a:t>‘</a:t>
            </a:r>
            <a:r>
              <a:rPr lang="en-US" altLang="nl-BE" sz="2000" b="0" i="1" smtClean="0"/>
              <a:t>Wat de private voorzieningen van de bijzondere jeugdzorg betreft, zullen we de sectorale minimale kwaliteitseisen grondig evalueren en herzien om zo te komen tot een integraal kwaliteitssysteem binnen de bijzondere jeugdzorg. Hoewel de </a:t>
            </a:r>
            <a:r>
              <a:rPr lang="en-US" altLang="nl-BE" sz="2000" i="1" smtClean="0"/>
              <a:t>gemeenschapsinstellingen</a:t>
            </a:r>
            <a:r>
              <a:rPr lang="en-US" altLang="nl-BE" sz="2000" b="0" i="1" smtClean="0"/>
              <a:t> niet vervat zitten in het geharmoniseerd kwaliteitsdecreet willen we beide trajecten inzake kwaliteit op elkaar </a:t>
            </a:r>
            <a:r>
              <a:rPr lang="en-US" altLang="nl-BE" sz="2000" i="1" smtClean="0"/>
              <a:t>afstemmen</a:t>
            </a:r>
            <a:r>
              <a:rPr lang="en-US" altLang="nl-BE" sz="2000" b="0" i="1" smtClean="0"/>
              <a:t>. Om het kwaliteitsbeleid verder vorm te geven, zullen we in 2011, zoals al aangegeven, een gevalideerd kwaliteitshandboek voor consulenten invoeren. Tevens zoeken we naar meetbare indicatoren zodat de verschillende kwaliteitsthema‟s die zullen worden afgebakend ook daadwerkelijk kunnen opgevolgd worden. Omdat de voorzieningen zoveel mogelijk geresponsabiliseerd moeten kunnen worden, kiezen we daarbij voor de methodiek van zelfevaluatie.’</a:t>
            </a:r>
            <a:r>
              <a:rPr lang="en-US" altLang="nl-BE" sz="2000" i="1" smtClean="0"/>
              <a:t> </a:t>
            </a:r>
            <a:endParaRPr lang="en-US" altLang="nl-BE" sz="2000" i="1" smtClean="0">
              <a:solidFill>
                <a:srgbClr val="583208"/>
              </a:solidFill>
            </a:endParaRPr>
          </a:p>
          <a:p>
            <a:pPr marL="560388" lvl="1" indent="-381000" eaLnBrk="1" hangingPunct="1">
              <a:lnSpc>
                <a:spcPct val="90000"/>
              </a:lnSpc>
              <a:buFontTx/>
              <a:buNone/>
            </a:pPr>
            <a:endParaRPr lang="en-US" altLang="nl-BE" sz="2000" smtClean="0">
              <a:solidFill>
                <a:srgbClr val="583208"/>
              </a:solidFill>
            </a:endParaRPr>
          </a:p>
          <a:p>
            <a:pPr marL="1025525" lvl="2" indent="-381000" eaLnBrk="1" hangingPunct="1">
              <a:lnSpc>
                <a:spcPct val="90000"/>
              </a:lnSpc>
            </a:pPr>
            <a:endParaRPr lang="en-US" altLang="nl-BE" sz="2000" smtClean="0">
              <a:solidFill>
                <a:srgbClr val="583208"/>
              </a:solidFill>
            </a:endParaRPr>
          </a:p>
          <a:p>
            <a:pPr marL="1025525" lvl="2" indent="-381000" eaLnBrk="1" hangingPunct="1">
              <a:lnSpc>
                <a:spcPct val="90000"/>
              </a:lnSpc>
            </a:pPr>
            <a:endParaRPr lang="en-US" altLang="nl-BE" sz="1400" smtClean="0">
              <a:solidFill>
                <a:srgbClr val="583208"/>
              </a:solidFill>
            </a:endParaRPr>
          </a:p>
          <a:p>
            <a:pPr marL="560388" lvl="1" indent="-381000" eaLnBrk="1" hangingPunct="1">
              <a:lnSpc>
                <a:spcPct val="90000"/>
              </a:lnSpc>
            </a:pPr>
            <a:endParaRPr lang="en-US" altLang="nl-BE" sz="1400" smtClean="0">
              <a:solidFill>
                <a:srgbClr val="583208"/>
              </a:solidFill>
            </a:endParaRPr>
          </a:p>
          <a:p>
            <a:pPr marL="560388" lvl="1" indent="-381000" eaLnBrk="1" hangingPunct="1">
              <a:lnSpc>
                <a:spcPct val="90000"/>
              </a:lnSpc>
            </a:pPr>
            <a:endParaRPr lang="en-US" altLang="nl-BE" sz="1400" smtClean="0">
              <a:solidFill>
                <a:srgbClr val="583208"/>
              </a:solidFill>
            </a:endParaRPr>
          </a:p>
          <a:p>
            <a:pPr marL="560388" lvl="1" indent="-381000" eaLnBrk="1" hangingPunct="1">
              <a:lnSpc>
                <a:spcPct val="90000"/>
              </a:lnSpc>
            </a:pPr>
            <a:endParaRPr lang="en-US" altLang="nl-BE" sz="1400" smtClean="0">
              <a:solidFill>
                <a:srgbClr val="583208"/>
              </a:solidFill>
            </a:endParaRPr>
          </a:p>
          <a:p>
            <a:pPr marL="1025525" lvl="2" indent="-381000" eaLnBrk="1" hangingPunct="1">
              <a:lnSpc>
                <a:spcPct val="90000"/>
              </a:lnSpc>
              <a:buFontTx/>
              <a:buNone/>
            </a:pPr>
            <a:endParaRPr lang="en-US" altLang="nl-BE" sz="1400" smtClean="0">
              <a:solidFill>
                <a:srgbClr val="583208"/>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E29B8FA-EC21-4516-AA1B-2BD1D2254D1E}" type="slidenum">
              <a:rPr lang="nl-NL" altLang="nl-BE" sz="1200">
                <a:solidFill>
                  <a:srgbClr val="C0C2C4"/>
                </a:solidFill>
              </a:rPr>
              <a:pPr eaLnBrk="1" hangingPunct="1"/>
              <a:t>12</a:t>
            </a:fld>
            <a:endParaRPr lang="nl-NL" altLang="nl-BE" sz="1200">
              <a:solidFill>
                <a:srgbClr val="C0C2C4"/>
              </a:solidFill>
            </a:endParaRPr>
          </a:p>
        </p:txBody>
      </p:sp>
      <p:sp>
        <p:nvSpPr>
          <p:cNvPr id="22531"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6388"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None/>
              <a:defRPr/>
            </a:pPr>
            <a:r>
              <a:rPr lang="en-US" b="1" dirty="0" smtClean="0">
                <a:solidFill>
                  <a:srgbClr val="583208"/>
                </a:solidFill>
              </a:rPr>
              <a:t>3. </a:t>
            </a:r>
            <a:r>
              <a:rPr lang="en-US" b="1" u="sng" dirty="0" err="1" smtClean="0">
                <a:solidFill>
                  <a:srgbClr val="583208"/>
                </a:solidFill>
              </a:rPr>
              <a:t>Beleidsdocumenten</a:t>
            </a:r>
            <a:endParaRPr lang="en-US" u="sng" dirty="0" smtClean="0">
              <a:solidFill>
                <a:srgbClr val="583208"/>
              </a:solidFill>
            </a:endParaRPr>
          </a:p>
          <a:p>
            <a:pPr marL="560388" lvl="1" indent="-381000">
              <a:defRPr/>
            </a:pPr>
            <a:r>
              <a:rPr lang="en-US" dirty="0" smtClean="0">
                <a:solidFill>
                  <a:srgbClr val="583208"/>
                </a:solidFill>
              </a:rPr>
              <a:t>	</a:t>
            </a:r>
            <a:r>
              <a:rPr lang="en-US" dirty="0" err="1" smtClean="0">
                <a:solidFill>
                  <a:srgbClr val="583208"/>
                </a:solidFill>
              </a:rPr>
              <a:t>Perspectief</a:t>
            </a:r>
            <a:r>
              <a:rPr lang="en-US" dirty="0" smtClean="0">
                <a:solidFill>
                  <a:srgbClr val="583208"/>
                </a:solidFill>
              </a:rPr>
              <a:t>!:</a:t>
            </a:r>
          </a:p>
          <a:p>
            <a:pPr marL="587375" lvl="2" indent="0">
              <a:buFontTx/>
              <a:buNone/>
              <a:defRPr/>
            </a:pPr>
            <a:r>
              <a:rPr lang="en-US" dirty="0" smtClean="0">
                <a:solidFill>
                  <a:srgbClr val="583208"/>
                </a:solidFill>
              </a:rPr>
              <a:t/>
            </a:r>
            <a:br>
              <a:rPr lang="en-US" dirty="0" smtClean="0">
                <a:solidFill>
                  <a:srgbClr val="583208"/>
                </a:solidFill>
              </a:rPr>
            </a:br>
            <a:r>
              <a:rPr lang="en-US" i="1" dirty="0" smtClean="0"/>
              <a:t>we </a:t>
            </a:r>
            <a:r>
              <a:rPr lang="en-US" i="1" dirty="0" err="1" smtClean="0"/>
              <a:t>formuleren</a:t>
            </a:r>
            <a:r>
              <a:rPr lang="en-US" i="1" dirty="0" smtClean="0"/>
              <a:t>, in </a:t>
            </a:r>
            <a:r>
              <a:rPr lang="en-US" i="1" dirty="0" err="1" smtClean="0"/>
              <a:t>uitvoering</a:t>
            </a:r>
            <a:r>
              <a:rPr lang="en-US" i="1" dirty="0" smtClean="0"/>
              <a:t> van het </a:t>
            </a:r>
            <a:r>
              <a:rPr lang="en-US" i="1" dirty="0" err="1" smtClean="0"/>
              <a:t>kwaliteitsdecreet</a:t>
            </a:r>
            <a:r>
              <a:rPr lang="en-US" i="1" dirty="0" smtClean="0"/>
              <a:t>, </a:t>
            </a:r>
            <a:r>
              <a:rPr lang="en-US" i="1" dirty="0" err="1" smtClean="0"/>
              <a:t>kwaliteitseisen</a:t>
            </a:r>
            <a:r>
              <a:rPr lang="en-US" i="1" dirty="0" smtClean="0"/>
              <a:t> ten </a:t>
            </a:r>
            <a:r>
              <a:rPr lang="en-US" i="1" dirty="0" err="1" smtClean="0"/>
              <a:t>aanzien</a:t>
            </a:r>
            <a:r>
              <a:rPr lang="en-US" i="1" dirty="0" smtClean="0"/>
              <a:t> van de private </a:t>
            </a:r>
            <a:r>
              <a:rPr lang="en-US" i="1" dirty="0" err="1" smtClean="0"/>
              <a:t>voorzieningen</a:t>
            </a:r>
            <a:endParaRPr lang="en-US" i="1" dirty="0" smtClean="0"/>
          </a:p>
          <a:p>
            <a:pPr marL="1025525" lvl="2" indent="-381000">
              <a:defRPr/>
            </a:pPr>
            <a:r>
              <a:rPr lang="en-US" i="1" dirty="0" err="1" smtClean="0">
                <a:solidFill>
                  <a:srgbClr val="583208"/>
                </a:solidFill>
              </a:rPr>
              <a:t>zelfevaluatie</a:t>
            </a:r>
            <a:r>
              <a:rPr lang="en-US" i="1" dirty="0" smtClean="0">
                <a:solidFill>
                  <a:srgbClr val="583208"/>
                </a:solidFill>
              </a:rPr>
              <a:t>, </a:t>
            </a:r>
            <a:r>
              <a:rPr lang="en-US" i="1" dirty="0" err="1" smtClean="0">
                <a:solidFill>
                  <a:srgbClr val="583208"/>
                </a:solidFill>
              </a:rPr>
              <a:t>rekening</a:t>
            </a:r>
            <a:r>
              <a:rPr lang="en-US" i="1" dirty="0" smtClean="0">
                <a:solidFill>
                  <a:srgbClr val="583208"/>
                </a:solidFill>
              </a:rPr>
              <a:t> </a:t>
            </a:r>
            <a:r>
              <a:rPr lang="en-US" i="1" dirty="0" err="1" smtClean="0">
                <a:solidFill>
                  <a:srgbClr val="583208"/>
                </a:solidFill>
              </a:rPr>
              <a:t>houdend</a:t>
            </a:r>
            <a:r>
              <a:rPr lang="en-US" i="1" dirty="0" smtClean="0">
                <a:solidFill>
                  <a:srgbClr val="583208"/>
                </a:solidFill>
              </a:rPr>
              <a:t> met </a:t>
            </a:r>
            <a:r>
              <a:rPr lang="en-US" i="1" dirty="0" err="1" smtClean="0">
                <a:solidFill>
                  <a:srgbClr val="583208"/>
                </a:solidFill>
              </a:rPr>
              <a:t>schaalgrootte</a:t>
            </a:r>
            <a:r>
              <a:rPr lang="en-US" i="1" dirty="0" smtClean="0">
                <a:solidFill>
                  <a:srgbClr val="583208"/>
                </a:solidFill>
              </a:rPr>
              <a:t> en </a:t>
            </a:r>
            <a:r>
              <a:rPr lang="en-US" i="1" dirty="0" err="1" smtClean="0">
                <a:solidFill>
                  <a:srgbClr val="583208"/>
                </a:solidFill>
              </a:rPr>
              <a:t>verscheidenheid</a:t>
            </a:r>
            <a:endParaRPr lang="en-US" i="1" dirty="0" smtClean="0">
              <a:solidFill>
                <a:srgbClr val="583208"/>
              </a:solidFill>
            </a:endParaRPr>
          </a:p>
          <a:p>
            <a:pPr marL="1025525" lvl="2" indent="-381000">
              <a:defRPr/>
            </a:pPr>
            <a:r>
              <a:rPr lang="en-US" i="1" dirty="0" err="1" smtClean="0">
                <a:solidFill>
                  <a:srgbClr val="583208"/>
                </a:solidFill>
              </a:rPr>
              <a:t>geconsolideerde</a:t>
            </a:r>
            <a:r>
              <a:rPr lang="en-US" i="1" dirty="0" smtClean="0">
                <a:solidFill>
                  <a:srgbClr val="583208"/>
                </a:solidFill>
              </a:rPr>
              <a:t> </a:t>
            </a:r>
            <a:r>
              <a:rPr lang="en-US" i="1" dirty="0" err="1" smtClean="0">
                <a:solidFill>
                  <a:srgbClr val="583208"/>
                </a:solidFill>
              </a:rPr>
              <a:t>indicatoren</a:t>
            </a:r>
            <a:endParaRPr lang="en-US" i="1" dirty="0" smtClean="0">
              <a:solidFill>
                <a:srgbClr val="583208"/>
              </a:solidFill>
            </a:endParaRPr>
          </a:p>
          <a:p>
            <a:pPr marL="644525" lvl="2" indent="0">
              <a:buFontTx/>
              <a:buNone/>
              <a:defRPr/>
            </a:pPr>
            <a:endParaRPr lang="en-US" i="1" dirty="0" smtClean="0">
              <a:solidFill>
                <a:srgbClr val="583208"/>
              </a:solidFill>
            </a:endParaRPr>
          </a:p>
          <a:p>
            <a:pPr marL="1025525" lvl="2" indent="-381000" eaLnBrk="1" hangingPunct="1">
              <a:defRPr/>
            </a:pPr>
            <a:endParaRPr lang="en-US" dirty="0" smtClean="0">
              <a:solidFill>
                <a:srgbClr val="583208"/>
              </a:solidFill>
            </a:endParaRPr>
          </a:p>
          <a:p>
            <a:pPr marL="1025525" lvl="2"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1025525" lvl="2" indent="-381000" eaLnBrk="1" hangingPunct="1">
              <a:buFontTx/>
              <a:buNone/>
              <a:defRPr/>
            </a:pPr>
            <a:endParaRPr lang="en-US" sz="1600" dirty="0" smtClean="0">
              <a:solidFill>
                <a:srgbClr val="583208"/>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FA5D0D6-4535-48E8-B6D7-AB7997931FED}" type="slidenum">
              <a:rPr lang="nl-NL" altLang="nl-BE" sz="1200">
                <a:solidFill>
                  <a:srgbClr val="C0C2C4"/>
                </a:solidFill>
              </a:rPr>
              <a:pPr eaLnBrk="1" hangingPunct="1"/>
              <a:t>13</a:t>
            </a:fld>
            <a:endParaRPr lang="nl-NL" altLang="nl-BE" sz="1200">
              <a:solidFill>
                <a:srgbClr val="C0C2C4"/>
              </a:solidFill>
            </a:endParaRPr>
          </a:p>
        </p:txBody>
      </p:sp>
      <p:sp>
        <p:nvSpPr>
          <p:cNvPr id="23555"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6388" name="Rectangle 3"/>
          <p:cNvSpPr>
            <a:spLocks noGrp="1" noChangeArrowheads="1"/>
          </p:cNvSpPr>
          <p:nvPr>
            <p:ph type="body" idx="4294967295"/>
          </p:nvPr>
        </p:nvSpPr>
        <p:spPr>
          <a:xfrm>
            <a:off x="471488" y="1854200"/>
            <a:ext cx="8453437" cy="4568825"/>
          </a:xfrm>
        </p:spPr>
        <p:txBody>
          <a:bodyPr/>
          <a:lstStyle/>
          <a:p>
            <a:pPr marL="381000" indent="-381000" eaLnBrk="1" hangingPunct="1">
              <a:buFontTx/>
              <a:buNone/>
              <a:defRPr/>
            </a:pPr>
            <a:r>
              <a:rPr lang="en-US" b="1" dirty="0" smtClean="0">
                <a:solidFill>
                  <a:srgbClr val="583208"/>
                </a:solidFill>
              </a:rPr>
              <a:t>3. </a:t>
            </a:r>
            <a:r>
              <a:rPr lang="en-US" b="1" u="sng" dirty="0" err="1" smtClean="0">
                <a:solidFill>
                  <a:srgbClr val="583208"/>
                </a:solidFill>
              </a:rPr>
              <a:t>Beleidsdocumenten</a:t>
            </a:r>
            <a:endParaRPr lang="en-US" u="sng" dirty="0" smtClean="0">
              <a:solidFill>
                <a:srgbClr val="583208"/>
              </a:solidFill>
            </a:endParaRPr>
          </a:p>
          <a:p>
            <a:pPr marL="560388" lvl="1" indent="-381000">
              <a:defRPr/>
            </a:pPr>
            <a:r>
              <a:rPr lang="en-US" dirty="0" smtClean="0">
                <a:solidFill>
                  <a:srgbClr val="583208"/>
                </a:solidFill>
              </a:rPr>
              <a:t>	Staten-</a:t>
            </a:r>
            <a:r>
              <a:rPr lang="en-US" dirty="0" err="1" smtClean="0">
                <a:solidFill>
                  <a:srgbClr val="583208"/>
                </a:solidFill>
              </a:rPr>
              <a:t>generaal</a:t>
            </a:r>
            <a:r>
              <a:rPr lang="en-US" dirty="0" smtClean="0">
                <a:solidFill>
                  <a:srgbClr val="583208"/>
                </a:solidFill>
              </a:rPr>
              <a:t> </a:t>
            </a:r>
            <a:r>
              <a:rPr lang="en-US" dirty="0" err="1" smtClean="0">
                <a:solidFill>
                  <a:srgbClr val="583208"/>
                </a:solidFill>
              </a:rPr>
              <a:t>Jeugdhulp</a:t>
            </a:r>
            <a:endParaRPr lang="en-US" dirty="0">
              <a:solidFill>
                <a:srgbClr val="583208"/>
              </a:solidFill>
            </a:endParaRPr>
          </a:p>
          <a:p>
            <a:pPr lvl="3">
              <a:defRPr/>
            </a:pPr>
            <a:r>
              <a:rPr lang="nl-BE" dirty="0" smtClean="0"/>
              <a:t>‘</a:t>
            </a:r>
            <a:r>
              <a:rPr lang="nl-BE" i="1" dirty="0" smtClean="0"/>
              <a:t>De </a:t>
            </a:r>
            <a:r>
              <a:rPr lang="nl-BE" i="1" dirty="0"/>
              <a:t>jeugdhulp moet vertrekken van </a:t>
            </a:r>
            <a:r>
              <a:rPr lang="nl-BE" b="1" i="1" dirty="0"/>
              <a:t>gezamenlijke</a:t>
            </a:r>
            <a:r>
              <a:rPr lang="nl-BE" i="1" dirty="0"/>
              <a:t> werkprincipes en een </a:t>
            </a:r>
            <a:r>
              <a:rPr lang="nl-BE" i="1" dirty="0" smtClean="0"/>
              <a:t>gemeenschappelijk kwaliteitskader</a:t>
            </a:r>
            <a:r>
              <a:rPr lang="nl-BE" sz="1800" i="1" dirty="0" smtClean="0"/>
              <a:t>’</a:t>
            </a:r>
          </a:p>
          <a:p>
            <a:pPr lvl="3">
              <a:defRPr/>
            </a:pPr>
            <a:r>
              <a:rPr lang="nl-BE" i="1" dirty="0" smtClean="0"/>
              <a:t>‘Eén </a:t>
            </a:r>
            <a:r>
              <a:rPr lang="nl-BE" b="1" i="1" dirty="0"/>
              <a:t>integraal kwaliteitssysteem </a:t>
            </a:r>
            <a:r>
              <a:rPr lang="nl-BE" i="1" dirty="0"/>
              <a:t>voor alle actoren in de jeugdhulp wordt vooropgezet. </a:t>
            </a:r>
            <a:r>
              <a:rPr lang="nl-BE" i="1" dirty="0" smtClean="0"/>
              <a:t>De concretisering en implementatie van kwaliteitsvolle basisnormen voor de jeugdhulp zal de afstemming verhogen.’ </a:t>
            </a:r>
          </a:p>
          <a:p>
            <a:pPr lvl="3">
              <a:defRPr/>
            </a:pPr>
            <a:r>
              <a:rPr lang="nl-BE" i="1" dirty="0" smtClean="0"/>
              <a:t>‘In dialoog worden </a:t>
            </a:r>
            <a:r>
              <a:rPr lang="nl-BE" i="1" dirty="0"/>
              <a:t>kwaliteitseisen en normen bepaald en vertaald in kwaliteitsthema’s en groeiniveaus. </a:t>
            </a:r>
            <a:r>
              <a:rPr lang="nl-BE" i="1" dirty="0" smtClean="0"/>
              <a:t>De jeugdhulpaanbieders </a:t>
            </a:r>
            <a:r>
              <a:rPr lang="nl-BE" i="1" dirty="0"/>
              <a:t>formuleren eigen indicatoren die hun groeiniveau aantonen. Deze laatste </a:t>
            </a:r>
            <a:r>
              <a:rPr lang="nl-BE" i="1" dirty="0" smtClean="0"/>
              <a:t>moeten hun </a:t>
            </a:r>
            <a:r>
              <a:rPr lang="nl-BE" i="1" dirty="0"/>
              <a:t>uitwerking krijgen in praktische en relevante kwaliteitshandboeken</a:t>
            </a:r>
            <a:r>
              <a:rPr lang="nl-BE" i="1" dirty="0" smtClean="0"/>
              <a:t>.’ </a:t>
            </a:r>
          </a:p>
          <a:p>
            <a:pPr marL="179388" lvl="1" indent="0" eaLnBrk="1" hangingPunct="1">
              <a:buFontTx/>
              <a:buNone/>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1025525" lvl="2" indent="-381000" eaLnBrk="1" hangingPunct="1">
              <a:buFontTx/>
              <a:buNone/>
              <a:defRPr/>
            </a:pPr>
            <a:endParaRPr lang="en-US" sz="1600" dirty="0" smtClean="0">
              <a:solidFill>
                <a:srgbClr val="583208"/>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txBox="1">
            <a:spLocks noGrp="1" noChangeArrowheads="1"/>
          </p:cNvSpPr>
          <p:nvPr/>
        </p:nvSpPr>
        <p:spPr bwMode="auto">
          <a:xfrm>
            <a:off x="8658225" y="6299200"/>
            <a:ext cx="381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138ECF3-3181-49FC-9F0C-82CD648756A2}" type="slidenum">
              <a:rPr lang="nl-NL" altLang="nl-BE" sz="1200">
                <a:solidFill>
                  <a:srgbClr val="C0C2C4"/>
                </a:solidFill>
              </a:rPr>
              <a:pPr eaLnBrk="1" hangingPunct="1"/>
              <a:t>14</a:t>
            </a:fld>
            <a:endParaRPr lang="nl-NL" altLang="nl-BE" sz="1200">
              <a:solidFill>
                <a:srgbClr val="C0C2C4"/>
              </a:solidFill>
            </a:endParaRPr>
          </a:p>
        </p:txBody>
      </p:sp>
      <p:sp>
        <p:nvSpPr>
          <p:cNvPr id="24579" name="Rectangle 2"/>
          <p:cNvSpPr>
            <a:spLocks noGrp="1" noChangeArrowheads="1"/>
          </p:cNvSpPr>
          <p:nvPr>
            <p:ph type="title" idx="4294967295"/>
          </p:nvPr>
        </p:nvSpPr>
        <p:spPr/>
        <p:txBody>
          <a:bodyPr lIns="0" tIns="0" rIns="0" bIns="0"/>
          <a:lstStyle/>
          <a:p>
            <a:pPr eaLnBrk="1" hangingPunct="1">
              <a:lnSpc>
                <a:spcPct val="80000"/>
              </a:lnSpc>
            </a:pPr>
            <a:r>
              <a:rPr lang="en-US" altLang="nl-BE" sz="4600" b="1" smtClean="0">
                <a:solidFill>
                  <a:schemeClr val="bg1"/>
                </a:solidFill>
              </a:rPr>
              <a:t>H2</a:t>
            </a:r>
            <a:br>
              <a:rPr lang="en-US" altLang="nl-BE" sz="4600" b="1" smtClean="0">
                <a:solidFill>
                  <a:schemeClr val="bg1"/>
                </a:solidFill>
              </a:rPr>
            </a:br>
            <a:r>
              <a:rPr lang="en-US" altLang="nl-BE" sz="5000" b="1" smtClean="0">
                <a:solidFill>
                  <a:schemeClr val="bg1"/>
                </a:solidFill>
              </a:rPr>
              <a:t>Visie</a:t>
            </a:r>
            <a:endParaRPr lang="en-US" altLang="nl-BE" sz="3200" b="1" smtClean="0">
              <a:solidFill>
                <a:schemeClr val="bg1"/>
              </a:solidFill>
            </a:endParaRPr>
          </a:p>
        </p:txBody>
      </p:sp>
      <p:sp>
        <p:nvSpPr>
          <p:cNvPr id="24580" name="Rectangle 4"/>
          <p:cNvSpPr>
            <a:spLocks noGrp="1" noChangeArrowheads="1"/>
          </p:cNvSpPr>
          <p:nvPr>
            <p:ph type="body" idx="4294967295"/>
          </p:nvPr>
        </p:nvSpPr>
        <p:spPr bwMode="auto">
          <a:xfrm>
            <a:off x="500063" y="2525713"/>
            <a:ext cx="8188325" cy="36814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buFontTx/>
              <a:buNone/>
            </a:pPr>
            <a:endParaRPr lang="nl-BE" altLang="nl-BE" sz="3600"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73112D7-DE09-4CD0-AD0B-C6056C11E5D7}" type="slidenum">
              <a:rPr lang="nl-NL" altLang="nl-BE" sz="1200">
                <a:solidFill>
                  <a:srgbClr val="C0C2C4"/>
                </a:solidFill>
              </a:rPr>
              <a:pPr eaLnBrk="1" hangingPunct="1"/>
              <a:t>15</a:t>
            </a:fld>
            <a:endParaRPr lang="nl-NL" altLang="nl-BE" sz="1200">
              <a:solidFill>
                <a:srgbClr val="C0C2C4"/>
              </a:solidFill>
            </a:endParaRPr>
          </a:p>
        </p:txBody>
      </p:sp>
      <p:sp>
        <p:nvSpPr>
          <p:cNvPr id="25603"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5604" name="Rectangle 3"/>
          <p:cNvSpPr>
            <a:spLocks noGrp="1" noChangeArrowheads="1"/>
          </p:cNvSpPr>
          <p:nvPr>
            <p:ph type="body" idx="4294967295"/>
          </p:nvPr>
        </p:nvSpPr>
        <p:spPr>
          <a:xfrm>
            <a:off x="534988" y="1922463"/>
            <a:ext cx="8299450" cy="4310062"/>
          </a:xfrm>
        </p:spPr>
        <p:txBody>
          <a:bodyPr/>
          <a:lstStyle/>
          <a:p>
            <a:pPr marL="636588" lvl="1" indent="-457200" eaLnBrk="1" hangingPunct="1">
              <a:spcBef>
                <a:spcPct val="20000"/>
              </a:spcBef>
              <a:spcAft>
                <a:spcPct val="0"/>
              </a:spcAft>
              <a:buFontTx/>
              <a:buNone/>
            </a:pPr>
            <a:r>
              <a:rPr lang="en-US" altLang="nl-BE" smtClean="0">
                <a:solidFill>
                  <a:srgbClr val="583208"/>
                </a:solidFill>
              </a:rPr>
              <a:t>1. </a:t>
            </a:r>
            <a:r>
              <a:rPr lang="nl-BE" altLang="nl-BE" u="sng" smtClean="0">
                <a:solidFill>
                  <a:srgbClr val="583208"/>
                </a:solidFill>
              </a:rPr>
              <a:t>Uitgangspunten: voortbouwen op …</a:t>
            </a:r>
          </a:p>
          <a:p>
            <a:pPr marL="636588" lvl="1" indent="-457200" eaLnBrk="1" hangingPunct="1"/>
            <a:r>
              <a:rPr lang="nl-BE" altLang="nl-BE" sz="2000" smtClean="0">
                <a:solidFill>
                  <a:srgbClr val="583208"/>
                </a:solidFill>
              </a:rPr>
              <a:t>Dynamisch proces</a:t>
            </a:r>
          </a:p>
          <a:p>
            <a:pPr marL="1101725" lvl="2" indent="-457200" eaLnBrk="1" hangingPunct="1"/>
            <a:r>
              <a:rPr lang="nl-BE" altLang="nl-BE" sz="2000" smtClean="0">
                <a:solidFill>
                  <a:srgbClr val="583208"/>
                </a:solidFill>
              </a:rPr>
              <a:t>voorzieningen bij uitstek geplaatst om uitspraak over eigen kwaliteit te doen</a:t>
            </a:r>
          </a:p>
          <a:p>
            <a:pPr marL="1101725" lvl="2" indent="-457200" eaLnBrk="1" hangingPunct="1"/>
            <a:r>
              <a:rPr lang="nl-BE" altLang="nl-BE" sz="2000" smtClean="0">
                <a:solidFill>
                  <a:srgbClr val="583208"/>
                </a:solidFill>
              </a:rPr>
              <a:t>op EFQM geïnspireerd</a:t>
            </a:r>
          </a:p>
          <a:p>
            <a:pPr marL="1101725" lvl="2" indent="-457200" eaLnBrk="1" hangingPunct="1"/>
            <a:r>
              <a:rPr lang="nl-BE" altLang="nl-BE" sz="2000" smtClean="0">
                <a:solidFill>
                  <a:srgbClr val="583208"/>
                </a:solidFill>
              </a:rPr>
              <a:t>plan-do-check-act</a:t>
            </a:r>
          </a:p>
          <a:p>
            <a:pPr marL="1101725" lvl="2" indent="-457200" eaLnBrk="1" hangingPunct="1"/>
            <a:r>
              <a:rPr lang="nl-BE" altLang="nl-BE" sz="2000" smtClean="0">
                <a:solidFill>
                  <a:srgbClr val="583208"/>
                </a:solidFill>
              </a:rPr>
              <a:t>onderscheid erkenningsvoorwaarden – kwaliteitsthema’s</a:t>
            </a:r>
            <a:br>
              <a:rPr lang="nl-BE" altLang="nl-BE" sz="2000" smtClean="0">
                <a:solidFill>
                  <a:srgbClr val="583208"/>
                </a:solidFill>
              </a:rPr>
            </a:br>
            <a:endParaRPr lang="nl-BE" altLang="nl-BE" sz="2000" smtClean="0">
              <a:solidFill>
                <a:srgbClr val="583208"/>
              </a:solidFill>
            </a:endParaRPr>
          </a:p>
          <a:p>
            <a:pPr marL="636588" lvl="1" indent="-457200" eaLnBrk="1" hangingPunct="1"/>
            <a:r>
              <a:rPr lang="nl-BE" altLang="nl-BE" sz="2000" smtClean="0">
                <a:solidFill>
                  <a:srgbClr val="583208"/>
                </a:solidFill>
              </a:rPr>
              <a:t>Responsabiliseren</a:t>
            </a:r>
          </a:p>
          <a:p>
            <a:pPr marL="1101725" lvl="2" indent="-457200" eaLnBrk="1" hangingPunct="1"/>
            <a:r>
              <a:rPr lang="nl-BE" altLang="nl-BE" sz="2000" smtClean="0">
                <a:solidFill>
                  <a:srgbClr val="583208"/>
                </a:solidFill>
              </a:rPr>
              <a:t>voorzieningen zijn verantwoordelijk voor het uitvoeren, permanent evalueren en bijsturen van hun (kwaliteits)beleid</a:t>
            </a:r>
          </a:p>
          <a:p>
            <a:pPr marL="636588" lvl="1" indent="-457200" eaLnBrk="1" hangingPunct="1">
              <a:spcBef>
                <a:spcPct val="20000"/>
              </a:spcBef>
              <a:spcAft>
                <a:spcPct val="0"/>
              </a:spcAft>
              <a:buFontTx/>
              <a:buNone/>
            </a:pPr>
            <a:endParaRPr lang="en-US" altLang="nl-BE" b="0" u="sng" smtClean="0">
              <a:solidFill>
                <a:srgbClr val="583208"/>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6CBCC94-0A3D-4387-BA1A-53A35CA7EC7C}" type="slidenum">
              <a:rPr lang="nl-NL" altLang="nl-BE" sz="1200">
                <a:solidFill>
                  <a:srgbClr val="C0C2C4"/>
                </a:solidFill>
              </a:rPr>
              <a:pPr eaLnBrk="1" hangingPunct="1"/>
              <a:t>16</a:t>
            </a:fld>
            <a:endParaRPr lang="nl-NL" altLang="nl-BE" sz="1200">
              <a:solidFill>
                <a:srgbClr val="C0C2C4"/>
              </a:solidFill>
            </a:endParaRPr>
          </a:p>
        </p:txBody>
      </p:sp>
      <p:sp>
        <p:nvSpPr>
          <p:cNvPr id="26627"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6628" name="Rectangle 3"/>
          <p:cNvSpPr>
            <a:spLocks noGrp="1" noChangeArrowheads="1"/>
          </p:cNvSpPr>
          <p:nvPr>
            <p:ph type="body" idx="4294967295"/>
          </p:nvPr>
        </p:nvSpPr>
        <p:spPr>
          <a:xfrm>
            <a:off x="534988" y="1922463"/>
            <a:ext cx="8299450" cy="4310062"/>
          </a:xfrm>
        </p:spPr>
        <p:txBody>
          <a:bodyPr/>
          <a:lstStyle/>
          <a:p>
            <a:pPr marL="636588" lvl="1" indent="-457200" eaLnBrk="1" hangingPunct="1">
              <a:spcBef>
                <a:spcPct val="20000"/>
              </a:spcBef>
              <a:spcAft>
                <a:spcPct val="0"/>
              </a:spcAft>
              <a:buFontTx/>
              <a:buNone/>
            </a:pPr>
            <a:r>
              <a:rPr lang="en-US" altLang="nl-BE" sz="2800" smtClean="0">
                <a:solidFill>
                  <a:srgbClr val="583208"/>
                </a:solidFill>
              </a:rPr>
              <a:t>1. </a:t>
            </a:r>
            <a:r>
              <a:rPr lang="en-US" altLang="nl-BE" sz="2800" u="sng" smtClean="0">
                <a:solidFill>
                  <a:srgbClr val="583208"/>
                </a:solidFill>
              </a:rPr>
              <a:t>Uitgangspunten</a:t>
            </a:r>
          </a:p>
          <a:p>
            <a:pPr marL="636588" lvl="1" indent="-457200" eaLnBrk="1" hangingPunct="1"/>
            <a:r>
              <a:rPr lang="en-US" altLang="nl-BE" smtClean="0">
                <a:solidFill>
                  <a:srgbClr val="583208"/>
                </a:solidFill>
              </a:rPr>
              <a:t>Dereguleren </a:t>
            </a:r>
          </a:p>
          <a:p>
            <a:pPr marL="1101725" lvl="2" indent="-457200" eaLnBrk="1" hangingPunct="1"/>
            <a:r>
              <a:rPr lang="en-US" altLang="nl-BE" sz="2000" smtClean="0">
                <a:solidFill>
                  <a:srgbClr val="583208"/>
                </a:solidFill>
              </a:rPr>
              <a:t>autonomie van de voorzieningen om eigen kwaliteitsmanagement te ontwikkelen</a:t>
            </a:r>
          </a:p>
          <a:p>
            <a:pPr marL="1101725" lvl="2" indent="-457200" eaLnBrk="1" hangingPunct="1"/>
            <a:r>
              <a:rPr lang="en-US" altLang="nl-BE" sz="2000" smtClean="0">
                <a:solidFill>
                  <a:srgbClr val="583208"/>
                </a:solidFill>
              </a:rPr>
              <a:t>ruimte creëren om flexibel in te gaan op de huidige noden van de organisatie</a:t>
            </a:r>
          </a:p>
          <a:p>
            <a:pPr marL="1101725" lvl="2" indent="-457200" eaLnBrk="1" hangingPunct="1"/>
            <a:r>
              <a:rPr lang="en-US" altLang="nl-BE" sz="2000" smtClean="0">
                <a:solidFill>
                  <a:srgbClr val="583208"/>
                </a:solidFill>
              </a:rPr>
              <a:t>minder administratieve lasten</a:t>
            </a:r>
          </a:p>
          <a:p>
            <a:pPr marL="1101725" lvl="2" indent="-457200" eaLnBrk="1" hangingPunct="1"/>
            <a:r>
              <a:rPr lang="nl-BE" altLang="nl-BE" sz="2000" smtClean="0">
                <a:solidFill>
                  <a:srgbClr val="583208"/>
                </a:solidFill>
              </a:rPr>
              <a:t>onderscheid tussen ‘wat’ en ‘hoe’. E</a:t>
            </a:r>
            <a:r>
              <a:rPr lang="nl-NL" altLang="nl-BE" sz="2000" smtClean="0">
                <a:solidFill>
                  <a:srgbClr val="583208"/>
                </a:solidFill>
              </a:rPr>
              <a:t>lke voorziening is vrij om te beslissen welk zelfevaluatie-instrument gebruikt wordt. De overheid legt geen instrumenten op, zolang gemeenschappelijke resultaten verkregen worden om vergelijking mogelijk te maken. </a:t>
            </a:r>
            <a:endParaRPr lang="nl-BE" altLang="nl-BE" sz="2000" smtClean="0">
              <a:solidFill>
                <a:srgbClr val="583208"/>
              </a:solidFill>
            </a:endParaRPr>
          </a:p>
          <a:p>
            <a:pPr marL="636588" lvl="1" indent="-457200" eaLnBrk="1" hangingPunct="1">
              <a:buFontTx/>
              <a:buNone/>
            </a:pPr>
            <a:endParaRPr lang="en-US" altLang="nl-BE" smtClean="0">
              <a:solidFill>
                <a:srgbClr val="583208"/>
              </a:solidFill>
            </a:endParaRPr>
          </a:p>
          <a:p>
            <a:pPr marL="636588" lvl="1" indent="-457200" eaLnBrk="1" hangingPunct="1">
              <a:spcBef>
                <a:spcPct val="20000"/>
              </a:spcBef>
              <a:spcAft>
                <a:spcPct val="0"/>
              </a:spcAft>
              <a:buFontTx/>
              <a:buNone/>
            </a:pPr>
            <a:endParaRPr lang="en-US" altLang="nl-BE" sz="2800" b="0" u="sng" smtClean="0">
              <a:solidFill>
                <a:srgbClr val="583208"/>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C56F82-604F-4104-82D4-810942382023}" type="slidenum">
              <a:rPr lang="nl-NL" altLang="nl-BE" sz="1200">
                <a:solidFill>
                  <a:srgbClr val="C0C2C4"/>
                </a:solidFill>
              </a:rPr>
              <a:pPr eaLnBrk="1" hangingPunct="1"/>
              <a:t>17</a:t>
            </a:fld>
            <a:endParaRPr lang="nl-NL" altLang="nl-BE" sz="1200">
              <a:solidFill>
                <a:srgbClr val="C0C2C4"/>
              </a:solidFill>
            </a:endParaRPr>
          </a:p>
        </p:txBody>
      </p:sp>
      <p:sp>
        <p:nvSpPr>
          <p:cNvPr id="27651"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7652" name="Rectangle 3"/>
          <p:cNvSpPr>
            <a:spLocks noGrp="1" noChangeArrowheads="1"/>
          </p:cNvSpPr>
          <p:nvPr>
            <p:ph type="body" idx="4294967295"/>
          </p:nvPr>
        </p:nvSpPr>
        <p:spPr>
          <a:xfrm>
            <a:off x="534988" y="1922463"/>
            <a:ext cx="8299450" cy="4310062"/>
          </a:xfrm>
        </p:spPr>
        <p:txBody>
          <a:bodyPr/>
          <a:lstStyle/>
          <a:p>
            <a:pPr marL="636588" lvl="1" indent="-457200" eaLnBrk="1" hangingPunct="1">
              <a:spcBef>
                <a:spcPct val="20000"/>
              </a:spcBef>
              <a:spcAft>
                <a:spcPct val="0"/>
              </a:spcAft>
              <a:buFontTx/>
              <a:buNone/>
            </a:pPr>
            <a:r>
              <a:rPr lang="en-US" altLang="nl-BE" sz="2800" smtClean="0">
                <a:solidFill>
                  <a:srgbClr val="583208"/>
                </a:solidFill>
              </a:rPr>
              <a:t>1. </a:t>
            </a:r>
            <a:r>
              <a:rPr lang="en-US" altLang="nl-BE" sz="2800" u="sng" smtClean="0">
                <a:solidFill>
                  <a:srgbClr val="583208"/>
                </a:solidFill>
              </a:rPr>
              <a:t>Uitgangspunten</a:t>
            </a:r>
          </a:p>
          <a:p>
            <a:pPr marL="636588" lvl="1" indent="-457200" eaLnBrk="1" hangingPunct="1"/>
            <a:r>
              <a:rPr lang="en-US" altLang="nl-BE" smtClean="0">
                <a:solidFill>
                  <a:srgbClr val="583208"/>
                </a:solidFill>
              </a:rPr>
              <a:t>Geconsolideerde groeiniveaus</a:t>
            </a:r>
          </a:p>
          <a:p>
            <a:pPr marL="1101725" lvl="2" indent="-457200" eaLnBrk="1" hangingPunct="1"/>
            <a:r>
              <a:rPr lang="en-US" altLang="nl-BE" smtClean="0">
                <a:solidFill>
                  <a:srgbClr val="583208"/>
                </a:solidFill>
              </a:rPr>
              <a:t>benchmarken en benchlearning</a:t>
            </a:r>
          </a:p>
          <a:p>
            <a:pPr marL="1101725" lvl="2" indent="-457200" eaLnBrk="1" hangingPunct="1"/>
            <a:r>
              <a:rPr lang="en-US" altLang="nl-BE" smtClean="0">
                <a:solidFill>
                  <a:srgbClr val="583208"/>
                </a:solidFill>
              </a:rPr>
              <a:t>onderbouwen van concrete verbeteracties</a:t>
            </a:r>
          </a:p>
          <a:p>
            <a:pPr marL="1101725" lvl="2" indent="-457200" eaLnBrk="1" hangingPunct="1"/>
            <a:r>
              <a:rPr lang="en-US" altLang="nl-BE" smtClean="0">
                <a:solidFill>
                  <a:srgbClr val="583208"/>
                </a:solidFill>
              </a:rPr>
              <a:t>ondersteunen uitwerking van de kwaliteitsplanning</a:t>
            </a:r>
          </a:p>
          <a:p>
            <a:pPr marL="1101725" lvl="2" indent="-457200" eaLnBrk="1" hangingPunct="1"/>
            <a:r>
              <a:rPr lang="en-US" altLang="nl-BE" smtClean="0">
                <a:solidFill>
                  <a:srgbClr val="583208"/>
                </a:solidFill>
              </a:rPr>
              <a:t>ondersteunen Zorginspectie om bevindingen/ te onderbouwen</a:t>
            </a:r>
          </a:p>
          <a:p>
            <a:pPr marL="1101725" lvl="2" indent="-457200" eaLnBrk="1" hangingPunct="1"/>
            <a:r>
              <a:rPr lang="en-US" altLang="nl-BE" smtClean="0">
                <a:solidFill>
                  <a:srgbClr val="583208"/>
                </a:solidFill>
              </a:rPr>
              <a:t>input voor dialoog</a:t>
            </a:r>
          </a:p>
          <a:p>
            <a:pPr marL="1101725" lvl="2" indent="-457200" eaLnBrk="1" hangingPunct="1"/>
            <a:r>
              <a:rPr lang="en-US" altLang="nl-BE" smtClean="0">
                <a:solidFill>
                  <a:srgbClr val="583208"/>
                </a:solidFill>
              </a:rPr>
              <a:t>eerst nulmeting, op termijn: streefcijfers en minimale waarden</a:t>
            </a:r>
          </a:p>
          <a:p>
            <a:pPr marL="636588" lvl="1" indent="-457200" eaLnBrk="1" hangingPunct="1">
              <a:buFontTx/>
              <a:buNone/>
            </a:pPr>
            <a:endParaRPr lang="en-US" altLang="nl-BE" smtClean="0">
              <a:solidFill>
                <a:srgbClr val="583208"/>
              </a:solidFill>
            </a:endParaRPr>
          </a:p>
          <a:p>
            <a:pPr marL="1101725" lvl="2" indent="-457200" eaLnBrk="1" hangingPunct="1"/>
            <a:endParaRPr lang="en-US" altLang="nl-BE" smtClean="0">
              <a:solidFill>
                <a:srgbClr val="583208"/>
              </a:solidFill>
            </a:endParaRPr>
          </a:p>
          <a:p>
            <a:pPr marL="636588" lvl="1" indent="-457200" eaLnBrk="1" hangingPunct="1">
              <a:spcBef>
                <a:spcPct val="20000"/>
              </a:spcBef>
              <a:spcAft>
                <a:spcPct val="0"/>
              </a:spcAft>
              <a:buFontTx/>
              <a:buNone/>
            </a:pPr>
            <a:endParaRPr lang="en-US" altLang="nl-BE" sz="2800" b="0" u="sng" smtClean="0">
              <a:solidFill>
                <a:srgbClr val="583208"/>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DBD376E-2AE0-4A0A-83DB-8A83AE2334DD}" type="slidenum">
              <a:rPr lang="nl-NL" altLang="nl-BE" sz="1200">
                <a:solidFill>
                  <a:srgbClr val="C0C2C4"/>
                </a:solidFill>
              </a:rPr>
              <a:pPr eaLnBrk="1" hangingPunct="1"/>
              <a:t>18</a:t>
            </a:fld>
            <a:endParaRPr lang="nl-NL" altLang="nl-BE" sz="1200">
              <a:solidFill>
                <a:srgbClr val="C0C2C4"/>
              </a:solidFill>
            </a:endParaRPr>
          </a:p>
        </p:txBody>
      </p:sp>
      <p:sp>
        <p:nvSpPr>
          <p:cNvPr id="28675"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8676" name="Rectangle 3"/>
          <p:cNvSpPr>
            <a:spLocks noGrp="1" noChangeArrowheads="1"/>
          </p:cNvSpPr>
          <p:nvPr>
            <p:ph type="body" idx="4294967295"/>
          </p:nvPr>
        </p:nvSpPr>
        <p:spPr>
          <a:xfrm>
            <a:off x="534988" y="1922463"/>
            <a:ext cx="8299450" cy="4310062"/>
          </a:xfrm>
        </p:spPr>
        <p:txBody>
          <a:bodyPr/>
          <a:lstStyle/>
          <a:p>
            <a:pPr marL="636588" lvl="1" indent="-457200" eaLnBrk="1" hangingPunct="1">
              <a:spcBef>
                <a:spcPct val="20000"/>
              </a:spcBef>
              <a:spcAft>
                <a:spcPct val="0"/>
              </a:spcAft>
              <a:buFontTx/>
              <a:buNone/>
            </a:pPr>
            <a:r>
              <a:rPr lang="en-US" altLang="nl-BE" sz="2800" smtClean="0">
                <a:solidFill>
                  <a:srgbClr val="583208"/>
                </a:solidFill>
              </a:rPr>
              <a:t>1. </a:t>
            </a:r>
            <a:r>
              <a:rPr lang="en-US" altLang="nl-BE" sz="2800" u="sng" smtClean="0">
                <a:solidFill>
                  <a:srgbClr val="583208"/>
                </a:solidFill>
              </a:rPr>
              <a:t>Uitgangspunten</a:t>
            </a:r>
          </a:p>
          <a:p>
            <a:pPr marL="636588" lvl="1" indent="-457200" eaLnBrk="1" hangingPunct="1"/>
            <a:r>
              <a:rPr lang="en-US" altLang="nl-BE" smtClean="0">
                <a:solidFill>
                  <a:srgbClr val="583208"/>
                </a:solidFill>
              </a:rPr>
              <a:t>Betrokkenheid en participatie</a:t>
            </a:r>
          </a:p>
          <a:p>
            <a:pPr marL="1101725" lvl="2" indent="-457200" eaLnBrk="1" hangingPunct="1"/>
            <a:r>
              <a:rPr lang="en-US" altLang="nl-BE" smtClean="0">
                <a:solidFill>
                  <a:srgbClr val="583208"/>
                </a:solidFill>
              </a:rPr>
              <a:t>Bewust beleid inzake het betrekken van relevante actoren, ook inzake kwaliteit</a:t>
            </a:r>
          </a:p>
          <a:p>
            <a:pPr marL="1101725" lvl="2" indent="-457200" eaLnBrk="1" hangingPunct="1"/>
            <a:r>
              <a:rPr lang="en-US" altLang="nl-BE" smtClean="0">
                <a:solidFill>
                  <a:srgbClr val="583208"/>
                </a:solidFill>
              </a:rPr>
              <a:t>Expliciete betrokkenen</a:t>
            </a:r>
          </a:p>
          <a:p>
            <a:pPr marL="1509713" lvl="3" indent="-457200" eaLnBrk="1" hangingPunct="1"/>
            <a:r>
              <a:rPr lang="en-US" altLang="nl-BE" smtClean="0">
                <a:solidFill>
                  <a:srgbClr val="583208"/>
                </a:solidFill>
              </a:rPr>
              <a:t>Gebruikers</a:t>
            </a:r>
          </a:p>
          <a:p>
            <a:pPr marL="1509713" lvl="3" indent="-457200" eaLnBrk="1" hangingPunct="1"/>
            <a:r>
              <a:rPr lang="en-US" altLang="nl-BE" smtClean="0">
                <a:solidFill>
                  <a:srgbClr val="583208"/>
                </a:solidFill>
              </a:rPr>
              <a:t>Medewerkerks</a:t>
            </a:r>
          </a:p>
          <a:p>
            <a:pPr marL="1509713" lvl="3" indent="-457200" eaLnBrk="1" hangingPunct="1"/>
            <a:r>
              <a:rPr lang="en-US" altLang="nl-BE" smtClean="0">
                <a:solidFill>
                  <a:srgbClr val="583208"/>
                </a:solidFill>
              </a:rPr>
              <a:t>Samenleving </a:t>
            </a:r>
          </a:p>
          <a:p>
            <a:pPr marL="636588" lvl="1" indent="-457200" eaLnBrk="1" hangingPunct="1">
              <a:buFontTx/>
              <a:buNone/>
            </a:pPr>
            <a:endParaRPr lang="en-US" altLang="nl-BE" smtClean="0">
              <a:solidFill>
                <a:srgbClr val="583208"/>
              </a:solidFill>
            </a:endParaRPr>
          </a:p>
          <a:p>
            <a:pPr marL="1101725" lvl="2" indent="-457200" eaLnBrk="1" hangingPunct="1"/>
            <a:endParaRPr lang="en-US" altLang="nl-BE" smtClean="0">
              <a:solidFill>
                <a:srgbClr val="583208"/>
              </a:solidFill>
            </a:endParaRPr>
          </a:p>
          <a:p>
            <a:pPr marL="636588" lvl="1" indent="-457200" eaLnBrk="1" hangingPunct="1">
              <a:spcBef>
                <a:spcPct val="20000"/>
              </a:spcBef>
              <a:spcAft>
                <a:spcPct val="0"/>
              </a:spcAft>
              <a:buFontTx/>
              <a:buNone/>
            </a:pPr>
            <a:endParaRPr lang="en-US" altLang="nl-BE" sz="2800" b="0" u="sng" smtClean="0">
              <a:solidFill>
                <a:srgbClr val="583208"/>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35457BF-BF75-4C7F-9D79-045D62889AAA}" type="slidenum">
              <a:rPr lang="nl-NL" altLang="nl-BE" sz="1200">
                <a:solidFill>
                  <a:srgbClr val="C0C2C4"/>
                </a:solidFill>
              </a:rPr>
              <a:pPr eaLnBrk="1" hangingPunct="1"/>
              <a:t>19</a:t>
            </a:fld>
            <a:endParaRPr lang="nl-NL" altLang="nl-BE" sz="1200">
              <a:solidFill>
                <a:srgbClr val="C0C2C4"/>
              </a:solidFill>
            </a:endParaRPr>
          </a:p>
        </p:txBody>
      </p:sp>
      <p:sp>
        <p:nvSpPr>
          <p:cNvPr id="29699"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9700" name="Rectangle 3"/>
          <p:cNvSpPr>
            <a:spLocks noGrp="1" noChangeArrowheads="1"/>
          </p:cNvSpPr>
          <p:nvPr>
            <p:ph type="body" idx="4294967295"/>
          </p:nvPr>
        </p:nvSpPr>
        <p:spPr>
          <a:xfrm>
            <a:off x="287338" y="1616075"/>
            <a:ext cx="8856662" cy="4297363"/>
          </a:xfrm>
        </p:spPr>
        <p:txBody>
          <a:bodyPr/>
          <a:lstStyle/>
          <a:p>
            <a:pPr marL="636588" lvl="1" indent="-457200" eaLnBrk="1" hangingPunct="1">
              <a:spcBef>
                <a:spcPct val="20000"/>
              </a:spcBef>
              <a:spcAft>
                <a:spcPct val="0"/>
              </a:spcAft>
              <a:buFontTx/>
              <a:buNone/>
            </a:pPr>
            <a:r>
              <a:rPr lang="en-US" altLang="nl-BE" smtClean="0">
                <a:solidFill>
                  <a:srgbClr val="583208"/>
                </a:solidFill>
              </a:rPr>
              <a:t>2</a:t>
            </a:r>
            <a:r>
              <a:rPr lang="en-US" altLang="nl-BE" b="0" smtClean="0">
                <a:solidFill>
                  <a:srgbClr val="583208"/>
                </a:solidFill>
              </a:rPr>
              <a:t>. </a:t>
            </a:r>
            <a:r>
              <a:rPr lang="nl-BE" altLang="nl-BE" u="sng" smtClean="0">
                <a:solidFill>
                  <a:srgbClr val="583208"/>
                </a:solidFill>
              </a:rPr>
              <a:t>Rol van de overheid</a:t>
            </a:r>
          </a:p>
          <a:p>
            <a:pPr marL="636588" lvl="1" indent="-457200" eaLnBrk="1" hangingPunct="1"/>
            <a:r>
              <a:rPr lang="nl-BE" altLang="nl-BE" sz="2000" smtClean="0"/>
              <a:t>Als hulpverlener</a:t>
            </a:r>
          </a:p>
          <a:p>
            <a:pPr marL="1101725" lvl="2" indent="-457200" eaLnBrk="1" hangingPunct="1"/>
            <a:r>
              <a:rPr lang="nl-BE" altLang="nl-BE" sz="1800" smtClean="0">
                <a:solidFill>
                  <a:srgbClr val="583208"/>
                </a:solidFill>
              </a:rPr>
              <a:t>eigen hulpverlening in principe niet gevat door kwaliteitsdecreet 17/10/2003</a:t>
            </a:r>
          </a:p>
          <a:p>
            <a:pPr marL="1101725" lvl="2" indent="-457200" eaLnBrk="1" hangingPunct="1"/>
            <a:r>
              <a:rPr lang="nl-BE" altLang="nl-BE" sz="1800" smtClean="0">
                <a:solidFill>
                  <a:srgbClr val="583208"/>
                </a:solidFill>
              </a:rPr>
              <a:t>wat van toepassing is voor personeel private voorzieningen is ook van toepassing voor personeel binnen Jongerenwelzijn dat werkt als hulpverlener </a:t>
            </a:r>
          </a:p>
          <a:p>
            <a:pPr marL="636588" lvl="1" indent="-457200" eaLnBrk="1" hangingPunct="1"/>
            <a:r>
              <a:rPr lang="nl-BE" altLang="nl-BE" sz="2000" smtClean="0">
                <a:solidFill>
                  <a:srgbClr val="583208"/>
                </a:solidFill>
              </a:rPr>
              <a:t>Als beleidsmaker</a:t>
            </a:r>
          </a:p>
          <a:p>
            <a:pPr marL="1101725" lvl="2" indent="-457200" eaLnBrk="1" hangingPunct="1"/>
            <a:r>
              <a:rPr lang="nl-BE" altLang="nl-BE" sz="1800" smtClean="0">
                <a:solidFill>
                  <a:srgbClr val="583208"/>
                </a:solidFill>
              </a:rPr>
              <a:t>zicht krijgen op kwaliteitszorg binnen de organisaties en binnen de sector </a:t>
            </a:r>
          </a:p>
          <a:p>
            <a:pPr marL="1101725" lvl="2" indent="-457200" eaLnBrk="1" hangingPunct="1"/>
            <a:r>
              <a:rPr lang="nl-BE" altLang="nl-BE" sz="1800" smtClean="0">
                <a:solidFill>
                  <a:srgbClr val="583208"/>
                </a:solidFill>
              </a:rPr>
              <a:t>organisaties sensibiliseren inzake kwaliteit </a:t>
            </a:r>
          </a:p>
          <a:p>
            <a:pPr marL="1101725" lvl="2" indent="-457200" eaLnBrk="1" hangingPunct="1"/>
            <a:r>
              <a:rPr lang="nl-BE" altLang="nl-BE" sz="1800" smtClean="0">
                <a:solidFill>
                  <a:srgbClr val="583208"/>
                </a:solidFill>
              </a:rPr>
              <a:t>noodzakelijke randvoorwaarden voor goede kwaliteitszorg faciliteren (cf. infra)</a:t>
            </a:r>
          </a:p>
          <a:p>
            <a:pPr marL="636588" lvl="1" indent="-457200" eaLnBrk="1" hangingPunct="1"/>
            <a:r>
              <a:rPr lang="nl-BE" altLang="nl-BE" sz="2000" smtClean="0">
                <a:solidFill>
                  <a:srgbClr val="583208"/>
                </a:solidFill>
              </a:rPr>
              <a:t>Als inspectie</a:t>
            </a:r>
          </a:p>
          <a:p>
            <a:pPr marL="1101725" lvl="2" indent="-457200" eaLnBrk="1" hangingPunct="1"/>
            <a:r>
              <a:rPr lang="nl-BE" altLang="nl-BE" sz="1800" smtClean="0">
                <a:solidFill>
                  <a:srgbClr val="583208"/>
                </a:solidFill>
              </a:rPr>
              <a:t>Nagaan of erkennings- en vergunningsvoorwaarden nageleefd worden</a:t>
            </a:r>
          </a:p>
          <a:p>
            <a:pPr marL="1101725" lvl="2" indent="-457200" eaLnBrk="1" hangingPunct="1"/>
            <a:r>
              <a:rPr lang="nl-BE" altLang="nl-BE" sz="1800" smtClean="0">
                <a:solidFill>
                  <a:srgbClr val="583208"/>
                </a:solidFill>
              </a:rPr>
              <a:t>nagaan of en hoe voorzieningen aan zelfevaluatie doen </a:t>
            </a:r>
          </a:p>
          <a:p>
            <a:pPr marL="1101725" lvl="2" indent="-457200" eaLnBrk="1" hangingPunct="1"/>
            <a:r>
              <a:rPr lang="nl-BE" altLang="nl-BE" sz="1800" smtClean="0">
                <a:solidFill>
                  <a:srgbClr val="583208"/>
                </a:solidFill>
              </a:rPr>
              <a:t>nagaan op welke wijze wordt gewerkt aan verbeteracties </a:t>
            </a:r>
          </a:p>
          <a:p>
            <a:pPr marL="1101725" lvl="2" indent="-457200" eaLnBrk="1" hangingPunct="1"/>
            <a:endParaRPr lang="en-US" altLang="nl-BE" sz="1800" smtClean="0">
              <a:solidFill>
                <a:srgbClr val="583208"/>
              </a:solidFill>
            </a:endParaRPr>
          </a:p>
          <a:p>
            <a:pPr marL="1101725" lvl="2" indent="-457200" eaLnBrk="1" hangingPunct="1"/>
            <a:endParaRPr lang="en-US" altLang="nl-BE" u="sng" smtClean="0">
              <a:solidFill>
                <a:srgbClr val="583208"/>
              </a:solidFill>
            </a:endParaRPr>
          </a:p>
          <a:p>
            <a:pPr marL="636588" lvl="1" indent="-457200" eaLnBrk="1" hangingPunct="1">
              <a:spcBef>
                <a:spcPct val="20000"/>
              </a:spcBef>
              <a:spcAft>
                <a:spcPct val="0"/>
              </a:spcAft>
              <a:buFontTx/>
              <a:buNone/>
            </a:pPr>
            <a:endParaRPr lang="en-US" altLang="nl-BE" b="0" u="sng" smtClean="0">
              <a:solidFill>
                <a:srgbClr val="583208"/>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4AA54CE-3386-4213-B79B-35124D301D3F}" type="slidenum">
              <a:rPr lang="nl-NL" altLang="nl-BE" smtClean="0">
                <a:solidFill>
                  <a:srgbClr val="C0C2C4"/>
                </a:solidFill>
              </a:rPr>
              <a:pPr eaLnBrk="1" hangingPunct="1"/>
              <a:t>2</a:t>
            </a:fld>
            <a:endParaRPr lang="nl-NL" altLang="nl-BE" smtClean="0">
              <a:solidFill>
                <a:srgbClr val="C0C2C4"/>
              </a:solidFill>
            </a:endParaRPr>
          </a:p>
        </p:txBody>
      </p:sp>
      <p:sp>
        <p:nvSpPr>
          <p:cNvPr id="12291" name="Rectangle 2"/>
          <p:cNvSpPr>
            <a:spLocks noGrp="1" noChangeArrowheads="1"/>
          </p:cNvSpPr>
          <p:nvPr>
            <p:ph type="ctrTitle"/>
          </p:nvPr>
        </p:nvSpPr>
        <p:spPr>
          <a:xfrm>
            <a:off x="1019175" y="938213"/>
            <a:ext cx="7772400" cy="1438275"/>
          </a:xfrm>
        </p:spPr>
        <p:txBody>
          <a:bodyPr/>
          <a:lstStyle/>
          <a:p>
            <a:pPr eaLnBrk="1" hangingPunct="1"/>
            <a:r>
              <a:rPr lang="en-US" altLang="nl-BE" smtClean="0">
                <a:solidFill>
                  <a:schemeClr val="bg1"/>
                </a:solidFill>
              </a:rPr>
              <a:t>Inhoud</a:t>
            </a:r>
          </a:p>
        </p:txBody>
      </p:sp>
      <p:sp>
        <p:nvSpPr>
          <p:cNvPr id="12292" name="Rectangle 3"/>
          <p:cNvSpPr>
            <a:spLocks noGrp="1" noChangeArrowheads="1"/>
          </p:cNvSpPr>
          <p:nvPr>
            <p:ph type="subTitle" idx="1"/>
          </p:nvPr>
        </p:nvSpPr>
        <p:spPr>
          <a:xfrm>
            <a:off x="990600" y="2209800"/>
            <a:ext cx="7799388" cy="175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BE" sz="3200" smtClean="0"/>
              <a:t>H1 Achtergrond</a:t>
            </a:r>
          </a:p>
          <a:p>
            <a:pPr eaLnBrk="1" hangingPunct="1"/>
            <a:r>
              <a:rPr lang="en-US" altLang="nl-BE" sz="3200" smtClean="0"/>
              <a:t> </a:t>
            </a:r>
          </a:p>
          <a:p>
            <a:pPr eaLnBrk="1" hangingPunct="1"/>
            <a:r>
              <a:rPr lang="en-US" altLang="nl-BE" sz="3200" smtClean="0"/>
              <a:t>H2 Visie</a:t>
            </a:r>
          </a:p>
          <a:p>
            <a:pPr eaLnBrk="1" hangingPunct="1"/>
            <a:endParaRPr lang="en-US" altLang="nl-BE" sz="3200" smtClean="0"/>
          </a:p>
          <a:p>
            <a:pPr eaLnBrk="1" hangingPunct="1"/>
            <a:r>
              <a:rPr lang="en-US" altLang="nl-BE" sz="3200" smtClean="0"/>
              <a:t>H3 Tijdspad</a:t>
            </a:r>
            <a:endParaRPr lang="en-US" altLang="nl-BE" smtClean="0"/>
          </a:p>
          <a:p>
            <a:pPr eaLnBrk="1" hangingPunct="1"/>
            <a:endParaRPr lang="en-US" altLang="nl-BE" sz="3200" smtClean="0"/>
          </a:p>
          <a:p>
            <a:pPr eaLnBrk="1" hangingPunct="1"/>
            <a:r>
              <a:rPr lang="en-US" altLang="nl-BE" sz="3200" smtClean="0"/>
              <a:t>H4 Het kwaliteitsconcept van Jongerenwelzijn </a:t>
            </a:r>
          </a:p>
          <a:p>
            <a:pPr eaLnBrk="1" hangingPunct="1"/>
            <a:endParaRPr lang="en-US" altLang="nl-BE" sz="3200" smtClean="0"/>
          </a:p>
          <a:p>
            <a:pPr eaLnBrk="1" hangingPunct="1"/>
            <a:r>
              <a:rPr lang="en-US" altLang="nl-BE" sz="3200" smtClean="0"/>
              <a:t>H5 Praktijkvoorbeeld</a:t>
            </a:r>
          </a:p>
          <a:p>
            <a:pPr eaLnBrk="1" hangingPunct="1"/>
            <a:endParaRPr lang="en-US" altLang="nl-BE"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54057DB-3145-48B3-A0F9-3EE7B363D004}" type="slidenum">
              <a:rPr lang="nl-NL" altLang="nl-BE" sz="1200">
                <a:solidFill>
                  <a:srgbClr val="C0C2C4"/>
                </a:solidFill>
              </a:rPr>
              <a:pPr eaLnBrk="1" hangingPunct="1"/>
              <a:t>20</a:t>
            </a:fld>
            <a:endParaRPr lang="nl-NL" altLang="nl-BE" sz="1200">
              <a:solidFill>
                <a:srgbClr val="C0C2C4"/>
              </a:solidFill>
            </a:endParaRPr>
          </a:p>
        </p:txBody>
      </p:sp>
      <p:sp>
        <p:nvSpPr>
          <p:cNvPr id="30723"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H2</a:t>
            </a:r>
            <a:r>
              <a:rPr lang="en-US" altLang="nl-BE" sz="3200" smtClean="0">
                <a:solidFill>
                  <a:srgbClr val="E1007D"/>
                </a:solidFill>
              </a:rPr>
              <a:t> </a:t>
            </a:r>
            <a:r>
              <a:rPr lang="en-US" altLang="nl-BE" b="1" smtClean="0">
                <a:solidFill>
                  <a:srgbClr val="E1007D"/>
                </a:solidFill>
              </a:rPr>
              <a:t>Visie</a:t>
            </a:r>
          </a:p>
        </p:txBody>
      </p:sp>
      <p:sp>
        <p:nvSpPr>
          <p:cNvPr id="23556" name="Rectangle 3"/>
          <p:cNvSpPr>
            <a:spLocks noGrp="1" noChangeArrowheads="1"/>
          </p:cNvSpPr>
          <p:nvPr>
            <p:ph type="body" idx="4294967295"/>
          </p:nvPr>
        </p:nvSpPr>
        <p:spPr>
          <a:xfrm>
            <a:off x="287338" y="1616075"/>
            <a:ext cx="8856662" cy="5048250"/>
          </a:xfrm>
        </p:spPr>
        <p:txBody>
          <a:bodyPr/>
          <a:lstStyle/>
          <a:p>
            <a:pPr marL="636588" lvl="1" indent="-457200" eaLnBrk="1" hangingPunct="1">
              <a:spcBef>
                <a:spcPct val="20000"/>
              </a:spcBef>
              <a:spcAft>
                <a:spcPct val="0"/>
              </a:spcAft>
              <a:buFontTx/>
              <a:buNone/>
              <a:defRPr/>
            </a:pPr>
            <a:r>
              <a:rPr lang="en-US" dirty="0" smtClean="0">
                <a:solidFill>
                  <a:srgbClr val="583208"/>
                </a:solidFill>
              </a:rPr>
              <a:t>2</a:t>
            </a:r>
            <a:r>
              <a:rPr lang="en-US" b="0" dirty="0" smtClean="0">
                <a:solidFill>
                  <a:srgbClr val="583208"/>
                </a:solidFill>
              </a:rPr>
              <a:t>. </a:t>
            </a:r>
            <a:r>
              <a:rPr lang="nl-BE" u="sng" dirty="0" smtClean="0">
                <a:solidFill>
                  <a:srgbClr val="583208"/>
                </a:solidFill>
              </a:rPr>
              <a:t>Overheid als </a:t>
            </a:r>
            <a:r>
              <a:rPr lang="nl-BE" u="sng" dirty="0" err="1" smtClean="0">
                <a:solidFill>
                  <a:srgbClr val="583208"/>
                </a:solidFill>
              </a:rPr>
              <a:t>facilitator</a:t>
            </a:r>
            <a:endParaRPr lang="nl-BE" u="sng" dirty="0" smtClean="0">
              <a:solidFill>
                <a:srgbClr val="583208"/>
              </a:solidFill>
            </a:endParaRPr>
          </a:p>
          <a:p>
            <a:pPr marL="636588" lvl="1" indent="-457200" eaLnBrk="1" hangingPunct="1">
              <a:spcBef>
                <a:spcPts val="600"/>
              </a:spcBef>
              <a:defRPr/>
            </a:pPr>
            <a:r>
              <a:rPr lang="nl-BE" sz="2000" dirty="0" smtClean="0"/>
              <a:t>Middelen en regelgeving</a:t>
            </a:r>
          </a:p>
          <a:p>
            <a:pPr marL="636588" lvl="1" indent="-457200" eaLnBrk="1" hangingPunct="1">
              <a:spcBef>
                <a:spcPts val="600"/>
              </a:spcBef>
              <a:defRPr/>
            </a:pPr>
            <a:r>
              <a:rPr lang="nl-BE" sz="2000" dirty="0" smtClean="0"/>
              <a:t>Wetenschappelijk onderzoek</a:t>
            </a:r>
          </a:p>
          <a:p>
            <a:pPr marL="636588" lvl="1" indent="-457200" eaLnBrk="1" hangingPunct="1">
              <a:spcBef>
                <a:spcPts val="600"/>
              </a:spcBef>
              <a:defRPr/>
            </a:pPr>
            <a:r>
              <a:rPr lang="nl-BE" sz="2000" dirty="0"/>
              <a:t>Ondersteuningsaanbod van de </a:t>
            </a:r>
            <a:r>
              <a:rPr lang="nl-BE" sz="2000" dirty="0" smtClean="0"/>
              <a:t>koepels</a:t>
            </a:r>
          </a:p>
          <a:p>
            <a:pPr marL="636588" lvl="1" indent="-457200" eaLnBrk="1" hangingPunct="1">
              <a:spcBef>
                <a:spcPts val="600"/>
              </a:spcBef>
              <a:defRPr/>
            </a:pPr>
            <a:r>
              <a:rPr lang="nl-BE" sz="2000" dirty="0" smtClean="0"/>
              <a:t>Overleg, intervisie en reflectie: </a:t>
            </a:r>
          </a:p>
          <a:p>
            <a:pPr marL="1044575" lvl="2" indent="-457200" eaLnBrk="1" hangingPunct="1">
              <a:defRPr/>
            </a:pPr>
            <a:r>
              <a:rPr lang="nl-BE" sz="1600" dirty="0" err="1" smtClean="0"/>
              <a:t>BinC</a:t>
            </a:r>
            <a:r>
              <a:rPr lang="nl-BE" sz="1600" dirty="0" smtClean="0"/>
              <a:t> 2.0</a:t>
            </a:r>
          </a:p>
          <a:p>
            <a:pPr marL="1452563" lvl="3" indent="-457200" eaLnBrk="1" hangingPunct="1">
              <a:defRPr/>
            </a:pPr>
            <a:r>
              <a:rPr lang="nl-BE" sz="1600" dirty="0" smtClean="0"/>
              <a:t>Doelgroep</a:t>
            </a:r>
          </a:p>
          <a:p>
            <a:pPr marL="1452563" lvl="3" indent="-457200" eaLnBrk="1" hangingPunct="1">
              <a:defRPr/>
            </a:pPr>
            <a:r>
              <a:rPr lang="nl-BE" sz="1600" dirty="0" smtClean="0"/>
              <a:t>Resultaten </a:t>
            </a:r>
          </a:p>
          <a:p>
            <a:pPr marL="1452563" lvl="3" indent="-457200" eaLnBrk="1" hangingPunct="1">
              <a:defRPr/>
            </a:pPr>
            <a:r>
              <a:rPr lang="nl-BE" sz="1600" dirty="0" smtClean="0"/>
              <a:t>doorlooptijden</a:t>
            </a:r>
          </a:p>
          <a:p>
            <a:pPr marL="1044575" lvl="2" indent="-457200" eaLnBrk="1" hangingPunct="1">
              <a:defRPr/>
            </a:pPr>
            <a:r>
              <a:rPr lang="nl-BE" sz="1600" dirty="0" smtClean="0"/>
              <a:t>Middelen</a:t>
            </a:r>
          </a:p>
          <a:p>
            <a:pPr marL="1452563" lvl="3" indent="-457200" eaLnBrk="1" hangingPunct="1">
              <a:defRPr/>
            </a:pPr>
            <a:r>
              <a:rPr lang="nl-BE" sz="1600" dirty="0" smtClean="0"/>
              <a:t>Ratio’s</a:t>
            </a:r>
          </a:p>
          <a:p>
            <a:pPr marL="1452563" lvl="3" indent="-457200" eaLnBrk="1" hangingPunct="1">
              <a:defRPr/>
            </a:pPr>
            <a:r>
              <a:rPr lang="nl-BE" sz="1600" dirty="0" smtClean="0"/>
              <a:t>Financiële kengetallen</a:t>
            </a:r>
          </a:p>
          <a:p>
            <a:pPr marL="1044575" lvl="2" indent="-457200" eaLnBrk="1" hangingPunct="1">
              <a:defRPr/>
            </a:pPr>
            <a:r>
              <a:rPr lang="nl-BE" sz="1600" dirty="0" smtClean="0"/>
              <a:t>Prestatie-indicatoren: bezetting, FID, benutting</a:t>
            </a:r>
          </a:p>
          <a:p>
            <a:pPr marL="1044575" lvl="2" indent="-457200" eaLnBrk="1" hangingPunct="1">
              <a:defRPr/>
            </a:pPr>
            <a:r>
              <a:rPr lang="nl-BE" sz="1600" dirty="0" smtClean="0"/>
              <a:t>Kwaliteit </a:t>
            </a:r>
          </a:p>
          <a:p>
            <a:pPr marL="1044575" lvl="2" indent="-457200" eaLnBrk="1" hangingPunct="1">
              <a:defRPr/>
            </a:pPr>
            <a:r>
              <a:rPr lang="nl-BE" dirty="0" smtClean="0"/>
              <a:t>…</a:t>
            </a:r>
          </a:p>
          <a:p>
            <a:pPr marL="1452563" lvl="3" indent="-457200" eaLnBrk="1" hangingPunct="1">
              <a:defRPr/>
            </a:pPr>
            <a:endParaRPr lang="nl-BE" sz="1600" dirty="0" smtClean="0"/>
          </a:p>
          <a:p>
            <a:pPr marL="1044575" lvl="2" indent="-457200" eaLnBrk="1" hangingPunct="1">
              <a:defRPr/>
            </a:pPr>
            <a:endParaRPr lang="nl-BE" sz="2000" dirty="0" smtClean="0"/>
          </a:p>
          <a:p>
            <a:pPr marL="1101725" lvl="2" indent="-457200" eaLnBrk="1" hangingPunct="1">
              <a:defRPr/>
            </a:pPr>
            <a:endParaRPr lang="en-US" sz="1800" dirty="0" smtClean="0">
              <a:solidFill>
                <a:srgbClr val="583208"/>
              </a:solidFill>
            </a:endParaRPr>
          </a:p>
          <a:p>
            <a:pPr marL="1101725" lvl="2" indent="-457200" eaLnBrk="1" hangingPunct="1">
              <a:defRPr/>
            </a:pPr>
            <a:endParaRPr lang="en-US" u="sng" dirty="0" smtClean="0">
              <a:solidFill>
                <a:srgbClr val="583208"/>
              </a:solidFill>
            </a:endParaRPr>
          </a:p>
          <a:p>
            <a:pPr marL="636588" lvl="1" indent="-457200" eaLnBrk="1" hangingPunct="1">
              <a:spcBef>
                <a:spcPct val="20000"/>
              </a:spcBef>
              <a:spcAft>
                <a:spcPct val="0"/>
              </a:spcAft>
              <a:buFontTx/>
              <a:buNone/>
              <a:defRPr/>
            </a:pPr>
            <a:endParaRPr lang="en-US" b="0" u="sng" dirty="0" smtClean="0">
              <a:solidFill>
                <a:srgbClr val="583208"/>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txBox="1">
            <a:spLocks noGrp="1" noChangeArrowheads="1"/>
          </p:cNvSpPr>
          <p:nvPr/>
        </p:nvSpPr>
        <p:spPr bwMode="auto">
          <a:xfrm>
            <a:off x="8658225" y="6299200"/>
            <a:ext cx="381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F0D124-2C3C-4CF9-8145-79626BDA2D2B}" type="slidenum">
              <a:rPr lang="nl-NL" altLang="nl-BE" sz="1200">
                <a:solidFill>
                  <a:srgbClr val="C0C2C4"/>
                </a:solidFill>
              </a:rPr>
              <a:pPr eaLnBrk="1" hangingPunct="1"/>
              <a:t>21</a:t>
            </a:fld>
            <a:endParaRPr lang="nl-NL" altLang="nl-BE" sz="1200">
              <a:solidFill>
                <a:srgbClr val="C0C2C4"/>
              </a:solidFill>
            </a:endParaRPr>
          </a:p>
        </p:txBody>
      </p:sp>
      <p:sp>
        <p:nvSpPr>
          <p:cNvPr id="31747" name="Rectangle 2"/>
          <p:cNvSpPr>
            <a:spLocks noGrp="1" noChangeArrowheads="1"/>
          </p:cNvSpPr>
          <p:nvPr>
            <p:ph type="title" idx="4294967295"/>
          </p:nvPr>
        </p:nvSpPr>
        <p:spPr/>
        <p:txBody>
          <a:bodyPr lIns="0" tIns="0" rIns="0" bIns="0"/>
          <a:lstStyle/>
          <a:p>
            <a:pPr eaLnBrk="1" hangingPunct="1">
              <a:lnSpc>
                <a:spcPct val="80000"/>
              </a:lnSpc>
            </a:pPr>
            <a:r>
              <a:rPr lang="en-US" altLang="nl-BE" sz="4600" b="1" smtClean="0">
                <a:solidFill>
                  <a:schemeClr val="bg1"/>
                </a:solidFill>
              </a:rPr>
              <a:t>H3</a:t>
            </a:r>
            <a:br>
              <a:rPr lang="en-US" altLang="nl-BE" sz="4600" b="1" smtClean="0">
                <a:solidFill>
                  <a:schemeClr val="bg1"/>
                </a:solidFill>
              </a:rPr>
            </a:br>
            <a:r>
              <a:rPr lang="en-US" altLang="nl-BE" sz="5000" b="1" smtClean="0">
                <a:solidFill>
                  <a:schemeClr val="bg1"/>
                </a:solidFill>
              </a:rPr>
              <a:t>Tijdspad</a:t>
            </a:r>
          </a:p>
        </p:txBody>
      </p:sp>
      <p:sp>
        <p:nvSpPr>
          <p:cNvPr id="31748" name="Rectangle 4"/>
          <p:cNvSpPr>
            <a:spLocks noGrp="1" noChangeArrowheads="1"/>
          </p:cNvSpPr>
          <p:nvPr>
            <p:ph type="body" idx="4294967295"/>
          </p:nvPr>
        </p:nvSpPr>
        <p:spPr bwMode="auto">
          <a:xfrm>
            <a:off x="473075" y="2332038"/>
            <a:ext cx="8229600" cy="45259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endParaRPr lang="nl-BE" altLang="nl-BE" smtClean="0">
              <a:solidFill>
                <a:schemeClr val="bg1"/>
              </a:solidFill>
            </a:endParaRPr>
          </a:p>
          <a:p>
            <a:pPr marL="609600" indent="-609600">
              <a:buFontTx/>
              <a:buNone/>
            </a:pPr>
            <a:endParaRPr lang="nl-NL" altLang="nl-BE" sz="4000" smtClean="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CE3C8AE-DA07-41E8-A0BC-0C53B6E4CC8D}" type="slidenum">
              <a:rPr lang="nl-NL" altLang="nl-BE" sz="1200">
                <a:solidFill>
                  <a:srgbClr val="C0C2C4"/>
                </a:solidFill>
              </a:rPr>
              <a:pPr eaLnBrk="1" hangingPunct="1"/>
              <a:t>22</a:t>
            </a:fld>
            <a:endParaRPr lang="nl-NL" altLang="nl-BE" sz="1200">
              <a:solidFill>
                <a:srgbClr val="C0C2C4"/>
              </a:solidFill>
            </a:endParaRPr>
          </a:p>
        </p:txBody>
      </p:sp>
      <p:sp>
        <p:nvSpPr>
          <p:cNvPr id="32771" name="Rectangle 2"/>
          <p:cNvSpPr>
            <a:spLocks noGrp="1" noChangeArrowheads="1"/>
          </p:cNvSpPr>
          <p:nvPr>
            <p:ph type="title" idx="4294967295"/>
          </p:nvPr>
        </p:nvSpPr>
        <p:spPr/>
        <p:txBody>
          <a:bodyPr/>
          <a:lstStyle/>
          <a:p>
            <a:pPr eaLnBrk="1" hangingPunct="1"/>
            <a:r>
              <a:rPr lang="en-US" altLang="nl-BE" sz="3200" b="1" smtClean="0">
                <a:solidFill>
                  <a:srgbClr val="583208"/>
                </a:solidFill>
              </a:rPr>
              <a:t>H3</a:t>
            </a:r>
            <a:r>
              <a:rPr lang="en-US" altLang="nl-BE" sz="3200" smtClean="0">
                <a:solidFill>
                  <a:srgbClr val="E1007D"/>
                </a:solidFill>
              </a:rPr>
              <a:t> </a:t>
            </a:r>
            <a:r>
              <a:rPr lang="en-US" altLang="nl-BE" b="1" smtClean="0">
                <a:solidFill>
                  <a:srgbClr val="E1007D"/>
                </a:solidFill>
              </a:rPr>
              <a:t>Tijdspad</a:t>
            </a:r>
          </a:p>
        </p:txBody>
      </p:sp>
      <p:sp>
        <p:nvSpPr>
          <p:cNvPr id="27652" name="Rectangle 3"/>
          <p:cNvSpPr>
            <a:spLocks noGrp="1" noChangeArrowheads="1"/>
          </p:cNvSpPr>
          <p:nvPr>
            <p:ph type="body" idx="4294967295"/>
          </p:nvPr>
        </p:nvSpPr>
        <p:spPr>
          <a:xfrm>
            <a:off x="901700" y="1854200"/>
            <a:ext cx="7878763" cy="4445000"/>
          </a:xfrm>
        </p:spPr>
        <p:txBody>
          <a:bodyPr/>
          <a:lstStyle/>
          <a:p>
            <a:pPr lvl="1" eaLnBrk="1" hangingPunct="1">
              <a:spcBef>
                <a:spcPts val="600"/>
              </a:spcBef>
              <a:spcAft>
                <a:spcPts val="600"/>
              </a:spcAft>
              <a:defRPr/>
            </a:pPr>
            <a:r>
              <a:rPr lang="en-US" sz="2200" dirty="0" smtClean="0">
                <a:solidFill>
                  <a:srgbClr val="583208"/>
                </a:solidFill>
              </a:rPr>
              <a:t>2011-12	</a:t>
            </a:r>
            <a:r>
              <a:rPr lang="en-US" sz="2200" dirty="0" err="1" smtClean="0">
                <a:solidFill>
                  <a:srgbClr val="583208"/>
                </a:solidFill>
              </a:rPr>
              <a:t>inhoudelijke</a:t>
            </a:r>
            <a:r>
              <a:rPr lang="en-US" sz="2200" dirty="0" smtClean="0">
                <a:solidFill>
                  <a:srgbClr val="583208"/>
                </a:solidFill>
              </a:rPr>
              <a:t> </a:t>
            </a:r>
            <a:r>
              <a:rPr lang="en-US" sz="2200" dirty="0" err="1" smtClean="0">
                <a:solidFill>
                  <a:srgbClr val="583208"/>
                </a:solidFill>
              </a:rPr>
              <a:t>uitwerking</a:t>
            </a:r>
            <a:r>
              <a:rPr lang="en-US" sz="2200" dirty="0" smtClean="0">
                <a:solidFill>
                  <a:srgbClr val="583208"/>
                </a:solidFill>
              </a:rPr>
              <a:t> met sector</a:t>
            </a:r>
          </a:p>
          <a:p>
            <a:pPr marL="179388" lvl="1" indent="0" eaLnBrk="1" hangingPunct="1">
              <a:spcBef>
                <a:spcPts val="600"/>
              </a:spcBef>
              <a:spcAft>
                <a:spcPts val="600"/>
              </a:spcAft>
              <a:buFontTx/>
              <a:buNone/>
              <a:defRPr/>
            </a:pPr>
            <a:r>
              <a:rPr lang="en-US" sz="2200" dirty="0" smtClean="0">
                <a:solidFill>
                  <a:srgbClr val="583208"/>
                </a:solidFill>
              </a:rPr>
              <a:t>		</a:t>
            </a:r>
            <a:r>
              <a:rPr lang="en-US" sz="2200" dirty="0" err="1" smtClean="0">
                <a:solidFill>
                  <a:srgbClr val="583208"/>
                </a:solidFill>
              </a:rPr>
              <a:t>aftoetsen</a:t>
            </a:r>
            <a:r>
              <a:rPr lang="en-US" sz="2200" dirty="0" smtClean="0">
                <a:solidFill>
                  <a:srgbClr val="583208"/>
                </a:solidFill>
              </a:rPr>
              <a:t> </a:t>
            </a:r>
            <a:r>
              <a:rPr lang="en-US" sz="2200" dirty="0" err="1" smtClean="0">
                <a:solidFill>
                  <a:srgbClr val="583208"/>
                </a:solidFill>
              </a:rPr>
              <a:t>inhoudelijk</a:t>
            </a:r>
            <a:r>
              <a:rPr lang="en-US" sz="2200" dirty="0" smtClean="0">
                <a:solidFill>
                  <a:srgbClr val="583208"/>
                </a:solidFill>
              </a:rPr>
              <a:t> concept </a:t>
            </a:r>
            <a:r>
              <a:rPr lang="en-US" sz="2200" dirty="0" err="1" smtClean="0">
                <a:solidFill>
                  <a:srgbClr val="583208"/>
                </a:solidFill>
              </a:rPr>
              <a:t>bij</a:t>
            </a:r>
            <a:r>
              <a:rPr lang="en-US" sz="2200" dirty="0" smtClean="0">
                <a:solidFill>
                  <a:srgbClr val="583208"/>
                </a:solidFill>
              </a:rPr>
              <a:t> experts 		(</a:t>
            </a:r>
            <a:r>
              <a:rPr lang="en-US" sz="2200" dirty="0" err="1" smtClean="0">
                <a:solidFill>
                  <a:srgbClr val="583208"/>
                </a:solidFill>
              </a:rPr>
              <a:t>raadgevend</a:t>
            </a:r>
            <a:r>
              <a:rPr lang="en-US" sz="2200" dirty="0" smtClean="0">
                <a:solidFill>
                  <a:srgbClr val="583208"/>
                </a:solidFill>
              </a:rPr>
              <a:t> </a:t>
            </a:r>
            <a:r>
              <a:rPr lang="en-US" sz="2200" dirty="0" err="1" smtClean="0">
                <a:solidFill>
                  <a:srgbClr val="583208"/>
                </a:solidFill>
              </a:rPr>
              <a:t>comité</a:t>
            </a:r>
            <a:r>
              <a:rPr lang="en-US" sz="2200" dirty="0" smtClean="0">
                <a:solidFill>
                  <a:srgbClr val="583208"/>
                </a:solidFill>
              </a:rPr>
              <a:t>, </a:t>
            </a:r>
            <a:r>
              <a:rPr lang="en-US" sz="2200" dirty="0" err="1" smtClean="0">
                <a:solidFill>
                  <a:srgbClr val="583208"/>
                </a:solidFill>
              </a:rPr>
              <a:t>expertiseplatform</a:t>
            </a:r>
            <a:r>
              <a:rPr lang="en-US" sz="2200" dirty="0" smtClean="0">
                <a:solidFill>
                  <a:srgbClr val="583208"/>
                </a:solidFill>
              </a:rPr>
              <a:t>, 			</a:t>
            </a:r>
            <a:r>
              <a:rPr lang="en-US" sz="2200" dirty="0" err="1" smtClean="0">
                <a:solidFill>
                  <a:srgbClr val="583208"/>
                </a:solidFill>
              </a:rPr>
              <a:t>academici</a:t>
            </a:r>
            <a:r>
              <a:rPr lang="en-US" sz="2200" dirty="0" smtClean="0">
                <a:solidFill>
                  <a:srgbClr val="583208"/>
                </a:solidFill>
              </a:rPr>
              <a:t>…)</a:t>
            </a:r>
          </a:p>
          <a:p>
            <a:pPr lvl="1" eaLnBrk="1" hangingPunct="1">
              <a:spcBef>
                <a:spcPts val="600"/>
              </a:spcBef>
              <a:spcAft>
                <a:spcPts val="600"/>
              </a:spcAft>
              <a:defRPr/>
            </a:pPr>
            <a:r>
              <a:rPr lang="en-US" sz="2200" dirty="0" smtClean="0">
                <a:solidFill>
                  <a:srgbClr val="583208"/>
                </a:solidFill>
              </a:rPr>
              <a:t>2013	</a:t>
            </a:r>
            <a:r>
              <a:rPr lang="en-US" sz="2200" dirty="0" err="1" smtClean="0">
                <a:solidFill>
                  <a:srgbClr val="583208"/>
                </a:solidFill>
              </a:rPr>
              <a:t>juridische</a:t>
            </a:r>
            <a:r>
              <a:rPr lang="en-US" sz="2200" dirty="0" smtClean="0">
                <a:solidFill>
                  <a:srgbClr val="583208"/>
                </a:solidFill>
              </a:rPr>
              <a:t> </a:t>
            </a:r>
            <a:r>
              <a:rPr lang="en-US" sz="2200" dirty="0" err="1" smtClean="0">
                <a:solidFill>
                  <a:srgbClr val="583208"/>
                </a:solidFill>
              </a:rPr>
              <a:t>uitwerking</a:t>
            </a:r>
            <a:endParaRPr lang="en-US" sz="2200" dirty="0" smtClean="0">
              <a:solidFill>
                <a:srgbClr val="583208"/>
              </a:solidFill>
            </a:endParaRPr>
          </a:p>
          <a:p>
            <a:pPr lvl="1" eaLnBrk="1" hangingPunct="1">
              <a:spcBef>
                <a:spcPts val="600"/>
              </a:spcBef>
              <a:spcAft>
                <a:spcPts val="600"/>
              </a:spcAft>
              <a:defRPr/>
            </a:pPr>
            <a:r>
              <a:rPr lang="en-US" sz="2200" dirty="0" smtClean="0">
                <a:solidFill>
                  <a:srgbClr val="583208"/>
                </a:solidFill>
              </a:rPr>
              <a:t>1/3/2014	</a:t>
            </a:r>
            <a:r>
              <a:rPr lang="en-US" sz="2200" dirty="0" err="1" smtClean="0">
                <a:solidFill>
                  <a:srgbClr val="583208"/>
                </a:solidFill>
              </a:rPr>
              <a:t>uitvoeringsbesluit</a:t>
            </a:r>
            <a:r>
              <a:rPr lang="en-US" sz="2200" dirty="0" smtClean="0">
                <a:solidFill>
                  <a:srgbClr val="583208"/>
                </a:solidFill>
              </a:rPr>
              <a:t> van </a:t>
            </a:r>
            <a:r>
              <a:rPr lang="en-US" sz="2200" dirty="0" err="1" smtClean="0">
                <a:solidFill>
                  <a:srgbClr val="583208"/>
                </a:solidFill>
              </a:rPr>
              <a:t>kracht</a:t>
            </a:r>
            <a:endParaRPr lang="en-US" sz="2200" dirty="0" smtClean="0">
              <a:solidFill>
                <a:srgbClr val="583208"/>
              </a:solidFill>
            </a:endParaRPr>
          </a:p>
          <a:p>
            <a:pPr lvl="1" eaLnBrk="1" hangingPunct="1">
              <a:spcBef>
                <a:spcPts val="600"/>
              </a:spcBef>
              <a:spcAft>
                <a:spcPts val="600"/>
              </a:spcAft>
              <a:defRPr/>
            </a:pPr>
            <a:r>
              <a:rPr lang="en-US" sz="2200" dirty="0" smtClean="0">
                <a:solidFill>
                  <a:srgbClr val="583208"/>
                </a:solidFill>
              </a:rPr>
              <a:t>2014	</a:t>
            </a:r>
            <a:r>
              <a:rPr lang="en-US" sz="2200" dirty="0" err="1" smtClean="0">
                <a:solidFill>
                  <a:srgbClr val="583208"/>
                </a:solidFill>
              </a:rPr>
              <a:t>implementatie</a:t>
            </a:r>
            <a:r>
              <a:rPr lang="en-US" sz="2200" dirty="0" smtClean="0">
                <a:solidFill>
                  <a:srgbClr val="583208"/>
                </a:solidFill>
              </a:rPr>
              <a:t> </a:t>
            </a:r>
            <a:r>
              <a:rPr lang="en-US" sz="2200" dirty="0" err="1" smtClean="0">
                <a:solidFill>
                  <a:srgbClr val="583208"/>
                </a:solidFill>
              </a:rPr>
              <a:t>kwaliteitsdecreet</a:t>
            </a:r>
            <a:r>
              <a:rPr lang="en-US" sz="2200" dirty="0" smtClean="0">
                <a:solidFill>
                  <a:srgbClr val="583208"/>
                </a:solidFill>
              </a:rPr>
              <a:t> in de 			</a:t>
            </a:r>
            <a:r>
              <a:rPr lang="en-US" sz="2200" dirty="0" err="1" smtClean="0">
                <a:solidFill>
                  <a:srgbClr val="583208"/>
                </a:solidFill>
              </a:rPr>
              <a:t>organisaties</a:t>
            </a:r>
            <a:endParaRPr lang="en-US" sz="2200" dirty="0" smtClean="0">
              <a:solidFill>
                <a:srgbClr val="583208"/>
              </a:solidFill>
            </a:endParaRPr>
          </a:p>
          <a:p>
            <a:pPr lvl="1" eaLnBrk="1" hangingPunct="1">
              <a:spcBef>
                <a:spcPts val="600"/>
              </a:spcBef>
              <a:spcAft>
                <a:spcPts val="600"/>
              </a:spcAft>
              <a:defRPr/>
            </a:pPr>
            <a:r>
              <a:rPr lang="en-US" sz="2200" dirty="0" smtClean="0">
                <a:solidFill>
                  <a:srgbClr val="583208"/>
                </a:solidFill>
              </a:rPr>
              <a:t>2015	</a:t>
            </a:r>
            <a:r>
              <a:rPr lang="en-US" sz="2200" dirty="0" err="1" smtClean="0">
                <a:solidFill>
                  <a:srgbClr val="583208"/>
                </a:solidFill>
              </a:rPr>
              <a:t>inspecties</a:t>
            </a:r>
            <a:r>
              <a:rPr lang="en-US" sz="2200" dirty="0" smtClean="0">
                <a:solidFill>
                  <a:srgbClr val="583208"/>
                </a:solidFill>
              </a:rPr>
              <a:t> + </a:t>
            </a:r>
            <a:r>
              <a:rPr lang="en-US" sz="2200" dirty="0" err="1" smtClean="0">
                <a:solidFill>
                  <a:srgbClr val="583208"/>
                </a:solidFill>
              </a:rPr>
              <a:t>nulmeting</a:t>
            </a:r>
            <a:endParaRPr lang="en-US" sz="2200" dirty="0" smtClean="0">
              <a:solidFill>
                <a:srgbClr val="583208"/>
              </a:solidFill>
            </a:endParaRPr>
          </a:p>
          <a:p>
            <a:pPr lvl="1" eaLnBrk="1" hangingPunct="1">
              <a:spcBef>
                <a:spcPts val="600"/>
              </a:spcBef>
              <a:spcAft>
                <a:spcPts val="600"/>
              </a:spcAft>
              <a:defRPr/>
            </a:pPr>
            <a:r>
              <a:rPr lang="en-US" sz="2200" dirty="0" smtClean="0">
                <a:solidFill>
                  <a:srgbClr val="583208"/>
                </a:solidFill>
              </a:rPr>
              <a:t>1/1/2016	</a:t>
            </a:r>
            <a:r>
              <a:rPr lang="en-US" sz="2200" dirty="0" err="1" smtClean="0">
                <a:solidFill>
                  <a:srgbClr val="583208"/>
                </a:solidFill>
              </a:rPr>
              <a:t>vernieuwde</a:t>
            </a:r>
            <a:r>
              <a:rPr lang="en-US" sz="2200" dirty="0" smtClean="0">
                <a:solidFill>
                  <a:srgbClr val="583208"/>
                </a:solidFill>
              </a:rPr>
              <a:t> </a:t>
            </a:r>
            <a:r>
              <a:rPr lang="en-US" sz="2200" dirty="0" err="1" smtClean="0">
                <a:solidFill>
                  <a:srgbClr val="583208"/>
                </a:solidFill>
              </a:rPr>
              <a:t>erkenningen</a:t>
            </a:r>
            <a:r>
              <a:rPr lang="en-US" dirty="0" smtClean="0">
                <a:solidFill>
                  <a:srgbClr val="583208"/>
                </a:solidFill>
              </a:rPr>
              <a:t>	</a:t>
            </a:r>
          </a:p>
          <a:p>
            <a:pPr lvl="2" eaLnBrk="1" hangingPunct="1">
              <a:buFontTx/>
              <a:buNone/>
              <a:defRPr/>
            </a:pPr>
            <a:endParaRPr lang="en-US" dirty="0" smtClean="0">
              <a:solidFill>
                <a:srgbClr val="583208"/>
              </a:solidFill>
            </a:endParaRPr>
          </a:p>
          <a:p>
            <a:pPr lvl="1" eaLnBrk="1" hangingPunct="1">
              <a:defRPr/>
            </a:pPr>
            <a:endParaRPr lang="en-US" dirty="0" smtClean="0">
              <a:solidFill>
                <a:srgbClr val="583208"/>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txBox="1">
            <a:spLocks noGrp="1" noChangeArrowheads="1"/>
          </p:cNvSpPr>
          <p:nvPr/>
        </p:nvSpPr>
        <p:spPr bwMode="auto">
          <a:xfrm>
            <a:off x="8658225" y="6299200"/>
            <a:ext cx="381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C8E6AD-C2F4-46AF-AA3E-FC64F333C434}" type="slidenum">
              <a:rPr lang="nl-NL" altLang="nl-BE" sz="1200">
                <a:solidFill>
                  <a:srgbClr val="C0C2C4"/>
                </a:solidFill>
              </a:rPr>
              <a:pPr eaLnBrk="1" hangingPunct="1"/>
              <a:t>23</a:t>
            </a:fld>
            <a:endParaRPr lang="nl-NL" altLang="nl-BE" sz="1200">
              <a:solidFill>
                <a:srgbClr val="C0C2C4"/>
              </a:solidFill>
            </a:endParaRPr>
          </a:p>
        </p:txBody>
      </p:sp>
      <p:sp>
        <p:nvSpPr>
          <p:cNvPr id="33795" name="Rectangle 2"/>
          <p:cNvSpPr>
            <a:spLocks noGrp="1" noChangeArrowheads="1"/>
          </p:cNvSpPr>
          <p:nvPr>
            <p:ph type="ctrTitle" idx="4294967295"/>
          </p:nvPr>
        </p:nvSpPr>
        <p:spPr>
          <a:xfrm>
            <a:off x="1019175" y="938213"/>
            <a:ext cx="7772400" cy="2206625"/>
          </a:xfrm>
        </p:spPr>
        <p:txBody>
          <a:bodyPr lIns="0" tIns="0" rIns="0" bIns="0"/>
          <a:lstStyle/>
          <a:p>
            <a:pPr eaLnBrk="1" hangingPunct="1">
              <a:lnSpc>
                <a:spcPct val="80000"/>
              </a:lnSpc>
            </a:pPr>
            <a:r>
              <a:rPr lang="en-US" altLang="nl-BE" sz="5000" b="1" smtClean="0">
                <a:solidFill>
                  <a:schemeClr val="bg1"/>
                </a:solidFill>
              </a:rPr>
              <a:t>H4</a:t>
            </a:r>
            <a:br>
              <a:rPr lang="en-US" altLang="nl-BE" sz="5000" b="1" smtClean="0">
                <a:solidFill>
                  <a:schemeClr val="bg1"/>
                </a:solidFill>
              </a:rPr>
            </a:br>
            <a:r>
              <a:rPr lang="en-US" altLang="nl-BE" sz="5000" b="1" smtClean="0">
                <a:solidFill>
                  <a:schemeClr val="bg1"/>
                </a:solidFill>
              </a:rPr>
              <a:t>Het kwaliteitsconcept van Jongerenwelzijn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664B19E-68F7-4967-8A34-1568063F26DA}" type="slidenum">
              <a:rPr lang="nl-NL" altLang="nl-BE" sz="1200">
                <a:solidFill>
                  <a:srgbClr val="C0C2C4"/>
                </a:solidFill>
              </a:rPr>
              <a:pPr eaLnBrk="1" hangingPunct="1"/>
              <a:t>24</a:t>
            </a:fld>
            <a:endParaRPr lang="nl-NL" altLang="nl-BE" sz="1200">
              <a:solidFill>
                <a:srgbClr val="C0C2C4"/>
              </a:solidFill>
            </a:endParaRPr>
          </a:p>
        </p:txBody>
      </p:sp>
      <p:sp>
        <p:nvSpPr>
          <p:cNvPr id="34819"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29700" name="Rectangle 3"/>
          <p:cNvSpPr>
            <a:spLocks noGrp="1" noChangeArrowheads="1"/>
          </p:cNvSpPr>
          <p:nvPr>
            <p:ph type="body" idx="4294967295"/>
          </p:nvPr>
        </p:nvSpPr>
        <p:spPr>
          <a:xfrm>
            <a:off x="901700" y="1925638"/>
            <a:ext cx="7878763" cy="4225925"/>
          </a:xfrm>
        </p:spPr>
        <p:txBody>
          <a:bodyPr/>
          <a:lstStyle/>
          <a:p>
            <a:pPr lvl="1" eaLnBrk="1" hangingPunct="1">
              <a:defRPr/>
            </a:pPr>
            <a:r>
              <a:rPr lang="en-US" dirty="0" err="1" smtClean="0">
                <a:solidFill>
                  <a:srgbClr val="583208"/>
                </a:solidFill>
              </a:rPr>
              <a:t>Kwaliteit</a:t>
            </a:r>
            <a:r>
              <a:rPr lang="en-US" dirty="0" smtClean="0">
                <a:solidFill>
                  <a:srgbClr val="583208"/>
                </a:solidFill>
              </a:rPr>
              <a:t> </a:t>
            </a:r>
            <a:r>
              <a:rPr lang="en-US" dirty="0" err="1" smtClean="0">
                <a:solidFill>
                  <a:srgbClr val="583208"/>
                </a:solidFill>
              </a:rPr>
              <a:t>als</a:t>
            </a:r>
            <a:r>
              <a:rPr lang="en-US" dirty="0" smtClean="0">
                <a:solidFill>
                  <a:srgbClr val="583208"/>
                </a:solidFill>
              </a:rPr>
              <a:t> </a:t>
            </a:r>
            <a:r>
              <a:rPr lang="en-US" dirty="0" err="1" smtClean="0">
                <a:solidFill>
                  <a:srgbClr val="583208"/>
                </a:solidFill>
              </a:rPr>
              <a:t>dynamisch</a:t>
            </a:r>
            <a:r>
              <a:rPr lang="en-US" dirty="0" smtClean="0">
                <a:solidFill>
                  <a:srgbClr val="583208"/>
                </a:solidFill>
              </a:rPr>
              <a:t> en </a:t>
            </a:r>
            <a:r>
              <a:rPr lang="en-US" dirty="0" err="1" smtClean="0">
                <a:solidFill>
                  <a:srgbClr val="583208"/>
                </a:solidFill>
              </a:rPr>
              <a:t>evolutief</a:t>
            </a:r>
            <a:r>
              <a:rPr lang="en-US" dirty="0" smtClean="0">
                <a:solidFill>
                  <a:srgbClr val="583208"/>
                </a:solidFill>
              </a:rPr>
              <a:t> </a:t>
            </a:r>
            <a:r>
              <a:rPr lang="en-US" dirty="0" err="1" smtClean="0">
                <a:solidFill>
                  <a:srgbClr val="583208"/>
                </a:solidFill>
              </a:rPr>
              <a:t>gegeven</a:t>
            </a:r>
            <a:endParaRPr lang="en-US" dirty="0" smtClean="0">
              <a:solidFill>
                <a:srgbClr val="583208"/>
              </a:solidFill>
            </a:endParaRPr>
          </a:p>
          <a:p>
            <a:pPr lvl="2" eaLnBrk="1" hangingPunct="1">
              <a:defRPr/>
            </a:pPr>
            <a:r>
              <a:rPr lang="en-US" dirty="0" smtClean="0">
                <a:solidFill>
                  <a:srgbClr val="583208"/>
                </a:solidFill>
              </a:rPr>
              <a:t>EFQM</a:t>
            </a:r>
          </a:p>
          <a:p>
            <a:pPr lvl="3" eaLnBrk="1" hangingPunct="1">
              <a:defRPr/>
            </a:pPr>
            <a:r>
              <a:rPr lang="en-US" dirty="0" err="1" smtClean="0">
                <a:solidFill>
                  <a:srgbClr val="583208"/>
                </a:solidFill>
              </a:rPr>
              <a:t>Leiderschap</a:t>
            </a:r>
            <a:endParaRPr lang="en-US" dirty="0" smtClean="0">
              <a:solidFill>
                <a:srgbClr val="583208"/>
              </a:solidFill>
            </a:endParaRPr>
          </a:p>
          <a:p>
            <a:pPr lvl="3" eaLnBrk="1" hangingPunct="1">
              <a:defRPr/>
            </a:pPr>
            <a:r>
              <a:rPr lang="en-US" dirty="0" err="1" smtClean="0">
                <a:solidFill>
                  <a:srgbClr val="583208"/>
                </a:solidFill>
              </a:rPr>
              <a:t>Personeelsbeleid</a:t>
            </a:r>
            <a:endParaRPr lang="en-US" dirty="0" smtClean="0">
              <a:solidFill>
                <a:srgbClr val="583208"/>
              </a:solidFill>
            </a:endParaRPr>
          </a:p>
          <a:p>
            <a:pPr lvl="3" eaLnBrk="1" hangingPunct="1">
              <a:defRPr/>
            </a:pPr>
            <a:r>
              <a:rPr lang="en-US" dirty="0" err="1" smtClean="0">
                <a:solidFill>
                  <a:srgbClr val="583208"/>
                </a:solidFill>
              </a:rPr>
              <a:t>Beleid</a:t>
            </a:r>
            <a:r>
              <a:rPr lang="en-US" dirty="0" smtClean="0">
                <a:solidFill>
                  <a:srgbClr val="583208"/>
                </a:solidFill>
              </a:rPr>
              <a:t> en </a:t>
            </a:r>
            <a:r>
              <a:rPr lang="en-US" dirty="0" err="1" smtClean="0">
                <a:solidFill>
                  <a:srgbClr val="583208"/>
                </a:solidFill>
              </a:rPr>
              <a:t>strategie</a:t>
            </a:r>
            <a:endParaRPr lang="en-US" dirty="0" smtClean="0">
              <a:solidFill>
                <a:srgbClr val="583208"/>
              </a:solidFill>
            </a:endParaRPr>
          </a:p>
          <a:p>
            <a:pPr lvl="3" eaLnBrk="1" hangingPunct="1">
              <a:defRPr/>
            </a:pPr>
            <a:r>
              <a:rPr lang="en-US" dirty="0" err="1" smtClean="0">
                <a:solidFill>
                  <a:srgbClr val="583208"/>
                </a:solidFill>
              </a:rPr>
              <a:t>Middelen</a:t>
            </a:r>
            <a:r>
              <a:rPr lang="en-US" dirty="0" smtClean="0">
                <a:solidFill>
                  <a:srgbClr val="583208"/>
                </a:solidFill>
              </a:rPr>
              <a:t> en </a:t>
            </a:r>
            <a:r>
              <a:rPr lang="en-US" dirty="0" err="1" smtClean="0">
                <a:solidFill>
                  <a:srgbClr val="583208"/>
                </a:solidFill>
              </a:rPr>
              <a:t>partnerschappen</a:t>
            </a:r>
            <a:endParaRPr lang="en-US" dirty="0" smtClean="0">
              <a:solidFill>
                <a:srgbClr val="583208"/>
              </a:solidFill>
            </a:endParaRPr>
          </a:p>
          <a:p>
            <a:pPr lvl="3" eaLnBrk="1" hangingPunct="1">
              <a:defRPr/>
            </a:pPr>
            <a:endParaRPr lang="en-US" dirty="0">
              <a:solidFill>
                <a:srgbClr val="583208"/>
              </a:solidFill>
            </a:endParaRPr>
          </a:p>
          <a:p>
            <a:pPr lvl="3" eaLnBrk="1" hangingPunct="1">
              <a:defRPr/>
            </a:pPr>
            <a:r>
              <a:rPr lang="en-US" dirty="0" err="1" smtClean="0">
                <a:solidFill>
                  <a:srgbClr val="583208"/>
                </a:solidFill>
              </a:rPr>
              <a:t>Kernprocessen</a:t>
            </a:r>
            <a:endParaRPr lang="en-US" dirty="0" smtClean="0">
              <a:solidFill>
                <a:srgbClr val="583208"/>
              </a:solidFill>
            </a:endParaRPr>
          </a:p>
          <a:p>
            <a:pPr lvl="3" eaLnBrk="1" hangingPunct="1">
              <a:defRPr/>
            </a:pPr>
            <a:endParaRPr lang="en-US" dirty="0">
              <a:solidFill>
                <a:srgbClr val="583208"/>
              </a:solidFill>
            </a:endParaRPr>
          </a:p>
          <a:p>
            <a:pPr lvl="3" eaLnBrk="1" hangingPunct="1">
              <a:defRPr/>
            </a:pPr>
            <a:r>
              <a:rPr lang="en-US" dirty="0" err="1" smtClean="0">
                <a:solidFill>
                  <a:srgbClr val="583208"/>
                </a:solidFill>
              </a:rPr>
              <a:t>Resultaten</a:t>
            </a:r>
            <a:r>
              <a:rPr lang="en-US" dirty="0" smtClean="0">
                <a:solidFill>
                  <a:srgbClr val="583208"/>
                </a:solidFill>
              </a:rPr>
              <a:t>: </a:t>
            </a:r>
            <a:r>
              <a:rPr lang="en-US" dirty="0" err="1" smtClean="0">
                <a:solidFill>
                  <a:srgbClr val="583208"/>
                </a:solidFill>
              </a:rPr>
              <a:t>gebruikers</a:t>
            </a:r>
            <a:r>
              <a:rPr lang="en-US" dirty="0" smtClean="0">
                <a:solidFill>
                  <a:srgbClr val="583208"/>
                </a:solidFill>
              </a:rPr>
              <a:t>, </a:t>
            </a:r>
            <a:r>
              <a:rPr lang="en-US" dirty="0" err="1" smtClean="0">
                <a:solidFill>
                  <a:srgbClr val="583208"/>
                </a:solidFill>
              </a:rPr>
              <a:t>personeel</a:t>
            </a:r>
            <a:r>
              <a:rPr lang="en-US" dirty="0" smtClean="0">
                <a:solidFill>
                  <a:srgbClr val="583208"/>
                </a:solidFill>
              </a:rPr>
              <a:t>, </a:t>
            </a:r>
            <a:r>
              <a:rPr lang="en-US" dirty="0" err="1" smtClean="0">
                <a:solidFill>
                  <a:srgbClr val="583208"/>
                </a:solidFill>
              </a:rPr>
              <a:t>samenleving</a:t>
            </a:r>
            <a:endParaRPr lang="en-US" dirty="0" smtClean="0">
              <a:solidFill>
                <a:srgbClr val="583208"/>
              </a:solidFill>
            </a:endParaRPr>
          </a:p>
          <a:p>
            <a:pPr lvl="3" eaLnBrk="1" hangingPunct="1">
              <a:defRPr/>
            </a:pPr>
            <a:r>
              <a:rPr lang="en-US" dirty="0" err="1" smtClean="0">
                <a:solidFill>
                  <a:srgbClr val="583208"/>
                </a:solidFill>
              </a:rPr>
              <a:t>Kwaliteitszorg</a:t>
            </a:r>
            <a:endParaRPr lang="en-US" dirty="0" smtClean="0">
              <a:solidFill>
                <a:srgbClr val="583208"/>
              </a:solidFill>
            </a:endParaRPr>
          </a:p>
          <a:p>
            <a:pPr lvl="2" eaLnBrk="1" hangingPunct="1">
              <a:defRPr/>
            </a:pPr>
            <a:r>
              <a:rPr lang="en-US" dirty="0" smtClean="0">
                <a:solidFill>
                  <a:srgbClr val="583208"/>
                </a:solidFill>
              </a:rPr>
              <a:t>PDCA </a:t>
            </a:r>
            <a:r>
              <a:rPr lang="en-US" dirty="0" err="1" smtClean="0">
                <a:solidFill>
                  <a:srgbClr val="583208"/>
                </a:solidFill>
              </a:rPr>
              <a:t>vertrekpunt</a:t>
            </a:r>
            <a:endParaRPr lang="en-US" dirty="0" smtClean="0">
              <a:solidFill>
                <a:srgbClr val="583208"/>
              </a:solidFill>
            </a:endParaRPr>
          </a:p>
          <a:p>
            <a:pPr marL="644525" lvl="2" indent="0" eaLnBrk="1" hangingPunct="1">
              <a:buFontTx/>
              <a:buNone/>
              <a:defRPr/>
            </a:pPr>
            <a:endParaRPr lang="en-US" dirty="0">
              <a:solidFill>
                <a:srgbClr val="583208"/>
              </a:solidFill>
            </a:endParaRPr>
          </a:p>
          <a:p>
            <a:pPr lvl="2" eaLnBrk="1" hangingPunct="1">
              <a:defRPr/>
            </a:pPr>
            <a:endParaRPr lang="en-US" dirty="0" smtClean="0">
              <a:solidFill>
                <a:srgbClr val="583208"/>
              </a:solidFill>
            </a:endParaRPr>
          </a:p>
          <a:p>
            <a:pPr lvl="1" eaLnBrk="1" hangingPunct="1">
              <a:defRPr/>
            </a:pPr>
            <a:endParaRPr lang="en-US" dirty="0" smtClean="0">
              <a:solidFill>
                <a:srgbClr val="583208"/>
              </a:solidFill>
            </a:endParaRPr>
          </a:p>
          <a:p>
            <a:pPr lvl="1" eaLnBrk="1" hangingPunct="1">
              <a:defRPr/>
            </a:pPr>
            <a:endParaRPr lang="en-US" dirty="0" smtClean="0">
              <a:solidFill>
                <a:srgbClr val="583208"/>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nl-BE" altLang="nl-BE" smtClean="0"/>
              <a:t>EFQM</a:t>
            </a:r>
          </a:p>
        </p:txBody>
      </p:sp>
      <p:sp>
        <p:nvSpPr>
          <p:cNvPr id="35843" name="Tijdelijke aanduiding voor dianumm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2FA0CAF-F2BB-4E6E-AE3D-27DDEF5049A6}" type="slidenum">
              <a:rPr lang="nl-NL" altLang="nl-BE" smtClean="0">
                <a:solidFill>
                  <a:srgbClr val="C0C2C4"/>
                </a:solidFill>
              </a:rPr>
              <a:pPr eaLnBrk="1" hangingPunct="1"/>
              <a:t>25</a:t>
            </a:fld>
            <a:endParaRPr lang="nl-NL" altLang="nl-BE" smtClean="0">
              <a:solidFill>
                <a:srgbClr val="C0C2C4"/>
              </a:solidFill>
            </a:endParaRPr>
          </a:p>
        </p:txBody>
      </p:sp>
      <p:pic>
        <p:nvPicPr>
          <p:cNvPr id="35844" name="Tijdelijke aanduiding voor inhoud 4" descr="EFQM"/>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809625" y="1449388"/>
            <a:ext cx="7732713" cy="4938712"/>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p:txBody>
          <a:bodyPr/>
          <a:lstStyle/>
          <a:p>
            <a:r>
              <a:rPr lang="nl-BE" altLang="nl-BE" smtClean="0"/>
              <a:t>PDCA</a:t>
            </a:r>
          </a:p>
        </p:txBody>
      </p:sp>
      <p:sp>
        <p:nvSpPr>
          <p:cNvPr id="36867" name="Tijdelijke aanduiding voor inhoud 2"/>
          <p:cNvSpPr>
            <a:spLocks noGrp="1"/>
          </p:cNvSpPr>
          <p:nvPr>
            <p:ph idx="1"/>
          </p:nvPr>
        </p:nvSpPr>
        <p:spPr/>
        <p:txBody>
          <a:bodyPr/>
          <a:lstStyle/>
          <a:p>
            <a:endParaRPr lang="nl-BE" altLang="nl-BE" smtClean="0"/>
          </a:p>
          <a:p>
            <a:endParaRPr lang="nl-BE" altLang="nl-BE" smtClean="0"/>
          </a:p>
        </p:txBody>
      </p:sp>
      <p:sp>
        <p:nvSpPr>
          <p:cNvPr id="36868" name="Tijdelijke aanduiding voor dianumm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AA7DB5-1C82-44BC-8EA9-579355425116}" type="slidenum">
              <a:rPr lang="nl-NL" altLang="nl-BE" smtClean="0">
                <a:solidFill>
                  <a:srgbClr val="C0C2C4"/>
                </a:solidFill>
              </a:rPr>
              <a:pPr eaLnBrk="1" hangingPunct="1"/>
              <a:t>26</a:t>
            </a:fld>
            <a:endParaRPr lang="nl-NL" altLang="nl-BE" smtClean="0">
              <a:solidFill>
                <a:srgbClr val="C0C2C4"/>
              </a:solidFill>
            </a:endParaRPr>
          </a:p>
        </p:txBody>
      </p:sp>
      <p:pic>
        <p:nvPicPr>
          <p:cNvPr id="36869" name="Afbeelding 4" descr="kwaliteitszorg, kwaliteitzorg opleiding, kwaliteitzorg cursus, kwaliteitzorg consultancy, kwaliteitzorg advies, kwaliteitzorg diploma, kwaliteit, zorg, kwaliteitzorg systeem, kwaliteitzorg certificaat, improving qua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3675" y="1319213"/>
            <a:ext cx="4545013" cy="463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13C130-88EB-451F-B1DD-B986C89BE10E}" type="slidenum">
              <a:rPr lang="nl-NL" altLang="nl-BE" sz="1200">
                <a:solidFill>
                  <a:srgbClr val="C0C2C4"/>
                </a:solidFill>
              </a:rPr>
              <a:pPr eaLnBrk="1" hangingPunct="1"/>
              <a:t>27</a:t>
            </a:fld>
            <a:endParaRPr lang="nl-NL" altLang="nl-BE" sz="1200">
              <a:solidFill>
                <a:srgbClr val="C0C2C4"/>
              </a:solidFill>
            </a:endParaRPr>
          </a:p>
        </p:txBody>
      </p:sp>
      <p:sp>
        <p:nvSpPr>
          <p:cNvPr id="37891" name="Rectangle 2"/>
          <p:cNvSpPr>
            <a:spLocks noGrp="1" noChangeArrowheads="1"/>
          </p:cNvSpPr>
          <p:nvPr>
            <p:ph type="title" idx="4294967295"/>
          </p:nvPr>
        </p:nvSpPr>
        <p:spPr>
          <a:xfrm>
            <a:off x="944563" y="893763"/>
            <a:ext cx="7864475" cy="725487"/>
          </a:xfrm>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30275" y="2001838"/>
            <a:ext cx="7878763" cy="4297362"/>
          </a:xfrm>
        </p:spPr>
        <p:txBody>
          <a:bodyPr/>
          <a:lstStyle/>
          <a:p>
            <a:r>
              <a:rPr lang="nl-BE" altLang="nl-BE" smtClean="0"/>
              <a:t>Kwaliteitsbeleid bevat minimaal de volgende elementen:</a:t>
            </a:r>
          </a:p>
          <a:p>
            <a:pPr marL="530225" lvl="2" indent="0">
              <a:buFontTx/>
              <a:buNone/>
            </a:pPr>
            <a:r>
              <a:rPr lang="nl-BE" altLang="nl-BE" smtClean="0"/>
              <a:t>1° </a:t>
            </a:r>
            <a:r>
              <a:rPr lang="nl-BE" altLang="nl-BE" sz="2000" smtClean="0"/>
              <a:t>missie van de organisatie                                                                                        2° visie van de organisatie                                                                                               3° waarden                                                                                                                   4° de te creëren maatschappelijke meerwaarde, alsook de strategische doelstellingen om deze meerwaarde te realiseren.                                                         5° omschrijving van de volgende aandachtsgebieden:</a:t>
            </a:r>
          </a:p>
          <a:p>
            <a:pPr lvl="3"/>
            <a:r>
              <a:rPr lang="nl-BE" altLang="nl-BE" smtClean="0"/>
              <a:t>Kwaliteitszorg</a:t>
            </a:r>
          </a:p>
          <a:p>
            <a:pPr lvl="3"/>
            <a:r>
              <a:rPr lang="nl-BE" altLang="nl-BE" smtClean="0"/>
              <a:t>Inputgebieden: leiderschap, personeelsbeleid, beleid en strategie, middelen en partnerschappen</a:t>
            </a:r>
          </a:p>
          <a:p>
            <a:pPr lvl="3"/>
            <a:r>
              <a:rPr lang="nl-BE" altLang="nl-BE" smtClean="0"/>
              <a:t>Kernprocessen</a:t>
            </a:r>
          </a:p>
          <a:p>
            <a:pPr lvl="3"/>
            <a:r>
              <a:rPr lang="nl-BE" altLang="nl-BE" smtClean="0"/>
              <a:t>Outputgebieden: gebruikers-, medewerkers- en samenlevingsresultaten</a:t>
            </a:r>
          </a:p>
          <a:p>
            <a:pPr marL="530225" lvl="2" indent="0" eaLnBrk="1" hangingPunct="1"/>
            <a:endParaRPr lang="en-US" altLang="nl-BE" smtClean="0">
              <a:solidFill>
                <a:srgbClr val="583208"/>
              </a:solidFill>
            </a:endParaRPr>
          </a:p>
          <a:p>
            <a:pPr lvl="1" eaLnBrk="1" hangingPunct="1"/>
            <a:endParaRPr lang="en-US" altLang="nl-BE" smtClean="0">
              <a:solidFill>
                <a:srgbClr val="583208"/>
              </a:solidFill>
            </a:endParaRPr>
          </a:p>
          <a:p>
            <a:pPr lvl="1" eaLnBrk="1" hangingPunct="1"/>
            <a:endParaRPr lang="en-US" altLang="nl-BE" smtClean="0">
              <a:solidFill>
                <a:srgbClr val="583208"/>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894B5A-9E17-4D0B-8C3B-D878CDDCFC8E}" type="slidenum">
              <a:rPr lang="nl-NL" altLang="nl-BE" sz="1200">
                <a:solidFill>
                  <a:srgbClr val="C0C2C4"/>
                </a:solidFill>
              </a:rPr>
              <a:pPr eaLnBrk="1" hangingPunct="1"/>
              <a:t>28</a:t>
            </a:fld>
            <a:endParaRPr lang="nl-NL" altLang="nl-BE" sz="1200">
              <a:solidFill>
                <a:srgbClr val="C0C2C4"/>
              </a:solidFill>
            </a:endParaRPr>
          </a:p>
        </p:txBody>
      </p:sp>
      <p:sp>
        <p:nvSpPr>
          <p:cNvPr id="38915" name="Rectangle 2"/>
          <p:cNvSpPr>
            <a:spLocks noGrp="1" noChangeArrowheads="1"/>
          </p:cNvSpPr>
          <p:nvPr>
            <p:ph type="title" idx="4294967295"/>
          </p:nvPr>
        </p:nvSpPr>
        <p:spPr>
          <a:xfrm>
            <a:off x="944563" y="893763"/>
            <a:ext cx="7864475" cy="725487"/>
          </a:xfrm>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8916" name="Rectangle 3"/>
          <p:cNvSpPr>
            <a:spLocks noGrp="1" noChangeArrowheads="1"/>
          </p:cNvSpPr>
          <p:nvPr>
            <p:ph type="body" idx="4294967295"/>
          </p:nvPr>
        </p:nvSpPr>
        <p:spPr>
          <a:xfrm>
            <a:off x="930275" y="2001838"/>
            <a:ext cx="7878763" cy="4297362"/>
          </a:xfrm>
        </p:spPr>
        <p:txBody>
          <a:bodyPr/>
          <a:lstStyle/>
          <a:p>
            <a:endParaRPr lang="nl-BE" altLang="nl-BE" smtClean="0"/>
          </a:p>
          <a:p>
            <a:r>
              <a:rPr lang="nl-BE" altLang="nl-BE" smtClean="0"/>
              <a:t>De organisatie heeft in haar kwaliteitsbeleid aandacht voor:</a:t>
            </a:r>
          </a:p>
          <a:p>
            <a:pPr lvl="2"/>
            <a:r>
              <a:rPr lang="nl-BE" altLang="nl-BE" sz="2000" smtClean="0"/>
              <a:t>gelijke kansen, op het gebied van toegankelijkheid, diversiteit en non-discriminatie;</a:t>
            </a:r>
          </a:p>
          <a:p>
            <a:pPr lvl="2"/>
            <a:r>
              <a:rPr lang="nl-BE" altLang="nl-BE" sz="2000" smtClean="0"/>
              <a:t>goed bestuur, in het bijzonder voor wat de diversiteit in samenstelling, de deskundigheid, de opdrachten en de verantwoordelijkheden van de bestuursorganen betreft.”</a:t>
            </a:r>
          </a:p>
          <a:p>
            <a:pPr lvl="2" eaLnBrk="1" hangingPunct="1"/>
            <a:endParaRPr lang="en-US" altLang="nl-BE" smtClean="0">
              <a:solidFill>
                <a:srgbClr val="583208"/>
              </a:solidFill>
            </a:endParaRPr>
          </a:p>
          <a:p>
            <a:pPr lvl="1" eaLnBrk="1" hangingPunct="1"/>
            <a:endParaRPr lang="en-US" altLang="nl-BE" smtClean="0">
              <a:solidFill>
                <a:srgbClr val="583208"/>
              </a:solidFill>
            </a:endParaRPr>
          </a:p>
          <a:p>
            <a:pPr lvl="1" eaLnBrk="1" hangingPunct="1"/>
            <a:endParaRPr lang="en-US" altLang="nl-BE" smtClean="0">
              <a:solidFill>
                <a:srgbClr val="583208"/>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120918C-F7A1-4587-8E1D-7615DC713322}" type="slidenum">
              <a:rPr lang="nl-NL" altLang="nl-BE" sz="1200">
                <a:solidFill>
                  <a:srgbClr val="C0C2C4"/>
                </a:solidFill>
              </a:rPr>
              <a:pPr eaLnBrk="1" hangingPunct="1"/>
              <a:t>29</a:t>
            </a:fld>
            <a:endParaRPr lang="nl-NL" altLang="nl-BE" sz="1200">
              <a:solidFill>
                <a:srgbClr val="C0C2C4"/>
              </a:solidFill>
            </a:endParaRPr>
          </a:p>
        </p:txBody>
      </p:sp>
      <p:sp>
        <p:nvSpPr>
          <p:cNvPr id="39939" name="Rectangle 2"/>
          <p:cNvSpPr>
            <a:spLocks noGrp="1" noChangeArrowheads="1"/>
          </p:cNvSpPr>
          <p:nvPr>
            <p:ph type="title" idx="4294967295"/>
          </p:nvPr>
        </p:nvSpPr>
        <p:spPr>
          <a:xfrm>
            <a:off x="944563" y="893763"/>
            <a:ext cx="7864475" cy="725487"/>
          </a:xfrm>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29700" name="Rectangle 3"/>
          <p:cNvSpPr>
            <a:spLocks noGrp="1" noChangeArrowheads="1"/>
          </p:cNvSpPr>
          <p:nvPr>
            <p:ph type="body" idx="4294967295"/>
          </p:nvPr>
        </p:nvSpPr>
        <p:spPr>
          <a:xfrm>
            <a:off x="930275" y="2001838"/>
            <a:ext cx="7878763" cy="4297362"/>
          </a:xfrm>
        </p:spPr>
        <p:txBody>
          <a:bodyPr/>
          <a:lstStyle/>
          <a:p>
            <a:pPr lvl="1" eaLnBrk="1" hangingPunct="1">
              <a:defRPr/>
            </a:pPr>
            <a:r>
              <a:rPr lang="en-US" sz="2000" b="0" dirty="0" err="1" smtClean="0">
                <a:solidFill>
                  <a:srgbClr val="583208"/>
                </a:solidFill>
              </a:rPr>
              <a:t>Kwaliteitsbeleid</a:t>
            </a:r>
            <a:r>
              <a:rPr lang="en-US" sz="2000" b="0" dirty="0" smtClean="0">
                <a:solidFill>
                  <a:srgbClr val="583208"/>
                </a:solidFill>
              </a:rPr>
              <a:t> </a:t>
            </a:r>
            <a:r>
              <a:rPr lang="en-US" sz="2000" b="0" dirty="0" err="1" smtClean="0">
                <a:solidFill>
                  <a:srgbClr val="583208"/>
                </a:solidFill>
              </a:rPr>
              <a:t>wordt</a:t>
            </a:r>
            <a:r>
              <a:rPr lang="en-US" sz="2000" b="0" dirty="0" smtClean="0">
                <a:solidFill>
                  <a:srgbClr val="583208"/>
                </a:solidFill>
              </a:rPr>
              <a:t> </a:t>
            </a:r>
            <a:r>
              <a:rPr lang="en-US" sz="2000" b="0" dirty="0" err="1" smtClean="0">
                <a:solidFill>
                  <a:srgbClr val="583208"/>
                </a:solidFill>
              </a:rPr>
              <a:t>geconcretiseerd</a:t>
            </a:r>
            <a:r>
              <a:rPr lang="en-US" sz="2000" b="0" dirty="0" smtClean="0">
                <a:solidFill>
                  <a:srgbClr val="583208"/>
                </a:solidFill>
              </a:rPr>
              <a:t>:</a:t>
            </a:r>
          </a:p>
          <a:p>
            <a:pPr lvl="2" eaLnBrk="1" hangingPunct="1">
              <a:defRPr/>
            </a:pPr>
            <a:r>
              <a:rPr lang="en-US" sz="2000" dirty="0" err="1" smtClean="0">
                <a:solidFill>
                  <a:srgbClr val="583208"/>
                </a:solidFill>
              </a:rPr>
              <a:t>Kwaliteitsdoelstellingen</a:t>
            </a:r>
            <a:endParaRPr lang="en-US" sz="2000" dirty="0" smtClean="0">
              <a:solidFill>
                <a:srgbClr val="583208"/>
              </a:solidFill>
            </a:endParaRPr>
          </a:p>
          <a:p>
            <a:pPr lvl="2" eaLnBrk="1" hangingPunct="1">
              <a:defRPr/>
            </a:pPr>
            <a:r>
              <a:rPr lang="en-US" sz="2000" dirty="0" err="1" smtClean="0">
                <a:solidFill>
                  <a:srgbClr val="583208"/>
                </a:solidFill>
              </a:rPr>
              <a:t>Organisatorische</a:t>
            </a:r>
            <a:r>
              <a:rPr lang="en-US" sz="2000" dirty="0" smtClean="0">
                <a:solidFill>
                  <a:srgbClr val="583208"/>
                </a:solidFill>
              </a:rPr>
              <a:t> </a:t>
            </a:r>
            <a:r>
              <a:rPr lang="en-US" sz="2000" dirty="0" err="1" smtClean="0">
                <a:solidFill>
                  <a:srgbClr val="583208"/>
                </a:solidFill>
              </a:rPr>
              <a:t>structuur</a:t>
            </a:r>
            <a:endParaRPr lang="en-US" sz="2000" dirty="0" smtClean="0">
              <a:solidFill>
                <a:srgbClr val="583208"/>
              </a:solidFill>
            </a:endParaRPr>
          </a:p>
          <a:p>
            <a:pPr lvl="2" eaLnBrk="1" hangingPunct="1">
              <a:defRPr/>
            </a:pPr>
            <a:r>
              <a:rPr lang="en-US" sz="2000" dirty="0" err="1" smtClean="0">
                <a:solidFill>
                  <a:srgbClr val="583208"/>
                </a:solidFill>
              </a:rPr>
              <a:t>Bevoegdheden</a:t>
            </a:r>
            <a:r>
              <a:rPr lang="en-US" sz="2000" dirty="0">
                <a:solidFill>
                  <a:srgbClr val="583208"/>
                </a:solidFill>
              </a:rPr>
              <a:t> </a:t>
            </a:r>
            <a:r>
              <a:rPr lang="en-US" sz="2000" dirty="0" smtClean="0">
                <a:solidFill>
                  <a:srgbClr val="583208"/>
                </a:solidFill>
              </a:rPr>
              <a:t>en </a:t>
            </a:r>
            <a:r>
              <a:rPr lang="en-US" sz="2000" dirty="0" err="1" smtClean="0">
                <a:solidFill>
                  <a:srgbClr val="583208"/>
                </a:solidFill>
              </a:rPr>
              <a:t>verantwoordelijkheden</a:t>
            </a:r>
            <a:endParaRPr lang="en-US" sz="2000" dirty="0" smtClean="0">
              <a:solidFill>
                <a:srgbClr val="583208"/>
              </a:solidFill>
            </a:endParaRPr>
          </a:p>
          <a:p>
            <a:pPr lvl="2" eaLnBrk="1" hangingPunct="1">
              <a:defRPr/>
            </a:pPr>
            <a:r>
              <a:rPr lang="en-US" sz="2000" dirty="0" smtClean="0">
                <a:solidFill>
                  <a:srgbClr val="583208"/>
                </a:solidFill>
              </a:rPr>
              <a:t>Procedures en </a:t>
            </a:r>
            <a:r>
              <a:rPr lang="en-US" sz="2000" dirty="0" err="1" smtClean="0">
                <a:solidFill>
                  <a:srgbClr val="583208"/>
                </a:solidFill>
              </a:rPr>
              <a:t>processen</a:t>
            </a:r>
            <a:endParaRPr lang="en-US" sz="2000" dirty="0" smtClean="0">
              <a:solidFill>
                <a:srgbClr val="583208"/>
              </a:solidFill>
            </a:endParaRPr>
          </a:p>
          <a:p>
            <a:pPr lvl="2" eaLnBrk="1" hangingPunct="1">
              <a:defRPr/>
            </a:pPr>
            <a:endParaRPr lang="en-US" sz="2000" dirty="0">
              <a:solidFill>
                <a:srgbClr val="583208"/>
              </a:solidFill>
            </a:endParaRPr>
          </a:p>
          <a:p>
            <a:pPr lvl="2" eaLnBrk="1" hangingPunct="1">
              <a:defRPr/>
            </a:pPr>
            <a:r>
              <a:rPr lang="en-US" sz="2000" dirty="0" err="1" smtClean="0">
                <a:solidFill>
                  <a:srgbClr val="583208"/>
                </a:solidFill>
              </a:rPr>
              <a:t>Bijzondere</a:t>
            </a:r>
            <a:r>
              <a:rPr lang="en-US" sz="2000" dirty="0" smtClean="0">
                <a:solidFill>
                  <a:srgbClr val="583208"/>
                </a:solidFill>
              </a:rPr>
              <a:t> </a:t>
            </a:r>
            <a:r>
              <a:rPr lang="en-US" sz="2000" dirty="0" err="1" smtClean="0">
                <a:solidFill>
                  <a:srgbClr val="583208"/>
                </a:solidFill>
              </a:rPr>
              <a:t>aandachtsgebieden</a:t>
            </a:r>
            <a:r>
              <a:rPr lang="en-US" sz="2000" dirty="0" smtClean="0">
                <a:solidFill>
                  <a:srgbClr val="583208"/>
                </a:solidFill>
              </a:rPr>
              <a:t>:</a:t>
            </a:r>
          </a:p>
          <a:p>
            <a:pPr lvl="3" eaLnBrk="1" hangingPunct="1">
              <a:defRPr/>
            </a:pPr>
            <a:r>
              <a:rPr lang="en-US" sz="1600" dirty="0" err="1" smtClean="0">
                <a:solidFill>
                  <a:srgbClr val="583208"/>
                </a:solidFill>
              </a:rPr>
              <a:t>Goed</a:t>
            </a:r>
            <a:r>
              <a:rPr lang="en-US" sz="1600" dirty="0" smtClean="0">
                <a:solidFill>
                  <a:srgbClr val="583208"/>
                </a:solidFill>
              </a:rPr>
              <a:t> </a:t>
            </a:r>
            <a:r>
              <a:rPr lang="en-US" sz="1600" dirty="0" err="1" smtClean="0">
                <a:solidFill>
                  <a:srgbClr val="583208"/>
                </a:solidFill>
              </a:rPr>
              <a:t>bestuur</a:t>
            </a:r>
            <a:endParaRPr lang="en-US" sz="1600" dirty="0" smtClean="0">
              <a:solidFill>
                <a:srgbClr val="583208"/>
              </a:solidFill>
            </a:endParaRPr>
          </a:p>
          <a:p>
            <a:pPr lvl="3" eaLnBrk="1" hangingPunct="1">
              <a:defRPr/>
            </a:pPr>
            <a:r>
              <a:rPr lang="en-US" sz="1600" dirty="0" err="1" smtClean="0">
                <a:solidFill>
                  <a:srgbClr val="583208"/>
                </a:solidFill>
              </a:rPr>
              <a:t>Gelijke</a:t>
            </a:r>
            <a:r>
              <a:rPr lang="en-US" sz="1600" dirty="0" smtClean="0">
                <a:solidFill>
                  <a:srgbClr val="583208"/>
                </a:solidFill>
              </a:rPr>
              <a:t> </a:t>
            </a:r>
            <a:r>
              <a:rPr lang="en-US" sz="1600" dirty="0" err="1" smtClean="0">
                <a:solidFill>
                  <a:srgbClr val="583208"/>
                </a:solidFill>
              </a:rPr>
              <a:t>kansen</a:t>
            </a:r>
            <a:endParaRPr lang="en-US" sz="1600" dirty="0" smtClean="0">
              <a:solidFill>
                <a:srgbClr val="583208"/>
              </a:solidFill>
            </a:endParaRPr>
          </a:p>
          <a:p>
            <a:pPr marL="644525" lvl="2" indent="0" eaLnBrk="1" hangingPunct="1">
              <a:buFontTx/>
              <a:buNone/>
              <a:defRPr/>
            </a:pPr>
            <a:endParaRPr lang="en-US" sz="2000" dirty="0" smtClean="0">
              <a:solidFill>
                <a:srgbClr val="583208"/>
              </a:solidFill>
            </a:endParaRPr>
          </a:p>
          <a:p>
            <a:pPr lvl="2" eaLnBrk="1" hangingPunct="1">
              <a:defRPr/>
            </a:pPr>
            <a:r>
              <a:rPr lang="en-US" sz="2000" b="1" dirty="0" err="1" smtClean="0">
                <a:solidFill>
                  <a:srgbClr val="583208"/>
                </a:solidFill>
              </a:rPr>
              <a:t>Kwaliteitsmanagementsysteem</a:t>
            </a:r>
            <a:endParaRPr lang="en-US" sz="2000" b="1" dirty="0">
              <a:solidFill>
                <a:srgbClr val="583208"/>
              </a:solidFill>
            </a:endParaRPr>
          </a:p>
          <a:p>
            <a:pPr lvl="1" eaLnBrk="1" hangingPunct="1">
              <a:defRPr/>
            </a:pPr>
            <a:r>
              <a:rPr lang="en-US" sz="2000" b="0" dirty="0" err="1" smtClean="0">
                <a:solidFill>
                  <a:srgbClr val="583208"/>
                </a:solidFill>
              </a:rPr>
              <a:t>Borging</a:t>
            </a:r>
            <a:r>
              <a:rPr lang="en-US" sz="2000" b="0" dirty="0" smtClean="0">
                <a:solidFill>
                  <a:srgbClr val="583208"/>
                </a:solidFill>
              </a:rPr>
              <a:t> </a:t>
            </a:r>
            <a:r>
              <a:rPr lang="en-US" sz="2000" b="0" dirty="0" err="1" smtClean="0">
                <a:solidFill>
                  <a:srgbClr val="583208"/>
                </a:solidFill>
              </a:rPr>
              <a:t>kwaliteitsbeleid</a:t>
            </a:r>
            <a:r>
              <a:rPr lang="en-US" sz="2000" b="0" dirty="0" smtClean="0">
                <a:solidFill>
                  <a:srgbClr val="583208"/>
                </a:solidFill>
              </a:rPr>
              <a:t>, </a:t>
            </a:r>
            <a:r>
              <a:rPr lang="en-US" sz="2000" b="0" dirty="0" err="1" smtClean="0">
                <a:solidFill>
                  <a:srgbClr val="583208"/>
                </a:solidFill>
              </a:rPr>
              <a:t>kwaliteitsmanagementsysteem</a:t>
            </a:r>
            <a:r>
              <a:rPr lang="en-US" sz="2000" b="0" dirty="0" smtClean="0">
                <a:solidFill>
                  <a:srgbClr val="583208"/>
                </a:solidFill>
              </a:rPr>
              <a:t> en </a:t>
            </a:r>
            <a:r>
              <a:rPr lang="en-US" sz="2000" b="0" dirty="0" err="1" smtClean="0">
                <a:solidFill>
                  <a:srgbClr val="583208"/>
                </a:solidFill>
              </a:rPr>
              <a:t>zelfevaluatie</a:t>
            </a:r>
            <a:r>
              <a:rPr lang="en-US" sz="2000" b="0" dirty="0" smtClean="0">
                <a:solidFill>
                  <a:srgbClr val="583208"/>
                </a:solidFill>
              </a:rPr>
              <a:t> in </a:t>
            </a:r>
            <a:r>
              <a:rPr lang="en-US" sz="2000" b="0" dirty="0" err="1" smtClean="0">
                <a:solidFill>
                  <a:srgbClr val="583208"/>
                </a:solidFill>
              </a:rPr>
              <a:t>gebruiksvriendelijk</a:t>
            </a:r>
            <a:r>
              <a:rPr lang="en-US" sz="2000" b="0" dirty="0" smtClean="0">
                <a:solidFill>
                  <a:srgbClr val="583208"/>
                </a:solidFill>
              </a:rPr>
              <a:t>, </a:t>
            </a:r>
            <a:r>
              <a:rPr lang="en-US" sz="2000" b="0" dirty="0" err="1" smtClean="0">
                <a:solidFill>
                  <a:srgbClr val="583208"/>
                </a:solidFill>
              </a:rPr>
              <a:t>toegankelijk</a:t>
            </a:r>
            <a:r>
              <a:rPr lang="en-US" sz="2000" b="0" dirty="0" smtClean="0">
                <a:solidFill>
                  <a:srgbClr val="583208"/>
                </a:solidFill>
              </a:rPr>
              <a:t> en </a:t>
            </a:r>
            <a:r>
              <a:rPr lang="en-US" sz="2000" b="0" dirty="0" err="1" smtClean="0">
                <a:solidFill>
                  <a:srgbClr val="583208"/>
                </a:solidFill>
              </a:rPr>
              <a:t>gedragen</a:t>
            </a:r>
            <a:r>
              <a:rPr lang="en-US" sz="2000" b="0" dirty="0" smtClean="0">
                <a:solidFill>
                  <a:srgbClr val="583208"/>
                </a:solidFill>
              </a:rPr>
              <a:t> </a:t>
            </a:r>
            <a:r>
              <a:rPr lang="en-US" sz="2000" dirty="0" err="1" smtClean="0">
                <a:solidFill>
                  <a:srgbClr val="583208"/>
                </a:solidFill>
              </a:rPr>
              <a:t>kwaliteitshandboek</a:t>
            </a:r>
            <a:endParaRPr lang="en-US" sz="2000" dirty="0" smtClean="0">
              <a:solidFill>
                <a:srgbClr val="583208"/>
              </a:solidFill>
            </a:endParaRPr>
          </a:p>
          <a:p>
            <a:pPr lvl="1" eaLnBrk="1" hangingPunct="1">
              <a:defRPr/>
            </a:pPr>
            <a:endParaRPr lang="en-US" dirty="0" smtClean="0">
              <a:solidFill>
                <a:srgbClr val="583208"/>
              </a:solidFill>
            </a:endParaRPr>
          </a:p>
          <a:p>
            <a:pPr lvl="1" eaLnBrk="1" hangingPunct="1">
              <a:defRPr/>
            </a:pPr>
            <a:endParaRPr lang="en-US" dirty="0" smtClean="0">
              <a:solidFill>
                <a:srgbClr val="583208"/>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txBox="1">
            <a:spLocks noGrp="1" noChangeArrowheads="1"/>
          </p:cNvSpPr>
          <p:nvPr/>
        </p:nvSpPr>
        <p:spPr bwMode="auto">
          <a:xfrm>
            <a:off x="8658225" y="6299200"/>
            <a:ext cx="381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1064691-A246-483A-83B4-37236404779C}" type="slidenum">
              <a:rPr lang="nl-NL" altLang="nl-BE" sz="1200">
                <a:solidFill>
                  <a:srgbClr val="C0C2C4"/>
                </a:solidFill>
              </a:rPr>
              <a:pPr eaLnBrk="1" hangingPunct="1"/>
              <a:t>3</a:t>
            </a:fld>
            <a:endParaRPr lang="nl-NL" altLang="nl-BE" sz="1200">
              <a:solidFill>
                <a:srgbClr val="C0C2C4"/>
              </a:solidFill>
            </a:endParaRPr>
          </a:p>
        </p:txBody>
      </p:sp>
      <p:sp>
        <p:nvSpPr>
          <p:cNvPr id="13315" name="Rectangle 2"/>
          <p:cNvSpPr>
            <a:spLocks noGrp="1" noChangeArrowheads="1"/>
          </p:cNvSpPr>
          <p:nvPr>
            <p:ph type="title" idx="4294967295"/>
          </p:nvPr>
        </p:nvSpPr>
        <p:spPr/>
        <p:txBody>
          <a:bodyPr lIns="0" tIns="0" rIns="0" bIns="0"/>
          <a:lstStyle/>
          <a:p>
            <a:pPr eaLnBrk="1" hangingPunct="1">
              <a:lnSpc>
                <a:spcPct val="80000"/>
              </a:lnSpc>
            </a:pPr>
            <a:r>
              <a:rPr lang="en-US" altLang="nl-BE" sz="4600" b="1" smtClean="0">
                <a:solidFill>
                  <a:schemeClr val="bg1"/>
                </a:solidFill>
              </a:rPr>
              <a:t>H1</a:t>
            </a:r>
            <a:br>
              <a:rPr lang="en-US" altLang="nl-BE" sz="4600" b="1" smtClean="0">
                <a:solidFill>
                  <a:schemeClr val="bg1"/>
                </a:solidFill>
              </a:rPr>
            </a:br>
            <a:r>
              <a:rPr lang="en-US" altLang="nl-BE" sz="5000" b="1" smtClean="0">
                <a:solidFill>
                  <a:schemeClr val="bg1"/>
                </a:solidFill>
              </a:rPr>
              <a:t>Achtergrond</a:t>
            </a:r>
            <a:r>
              <a:rPr lang="en-US" altLang="nl-BE" sz="3200" b="1" smtClean="0">
                <a:solidFill>
                  <a:schemeClr val="bg1"/>
                </a:solidFill>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059268B-56A8-4457-9E98-2C716C83A44A}" type="slidenum">
              <a:rPr lang="nl-NL" altLang="nl-BE" sz="1200">
                <a:solidFill>
                  <a:srgbClr val="C0C2C4"/>
                </a:solidFill>
              </a:rPr>
              <a:pPr eaLnBrk="1" hangingPunct="1"/>
              <a:t>30</a:t>
            </a:fld>
            <a:endParaRPr lang="nl-NL" altLang="nl-BE" sz="1200">
              <a:solidFill>
                <a:srgbClr val="C0C2C4"/>
              </a:solidFill>
            </a:endParaRPr>
          </a:p>
        </p:txBody>
      </p:sp>
      <p:sp>
        <p:nvSpPr>
          <p:cNvPr id="40963" name="Rectangle 2"/>
          <p:cNvSpPr>
            <a:spLocks noGrp="1" noChangeArrowheads="1"/>
          </p:cNvSpPr>
          <p:nvPr>
            <p:ph type="title" idx="4294967295"/>
          </p:nvPr>
        </p:nvSpPr>
        <p:spPr>
          <a:xfrm>
            <a:off x="944563" y="893763"/>
            <a:ext cx="7864475" cy="725487"/>
          </a:xfrm>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40964" name="Rectangle 3"/>
          <p:cNvSpPr>
            <a:spLocks noGrp="1" noChangeArrowheads="1"/>
          </p:cNvSpPr>
          <p:nvPr>
            <p:ph type="body" idx="4294967295"/>
          </p:nvPr>
        </p:nvSpPr>
        <p:spPr>
          <a:xfrm>
            <a:off x="930275" y="2001838"/>
            <a:ext cx="7878763" cy="4297362"/>
          </a:xfrm>
        </p:spPr>
        <p:txBody>
          <a:bodyPr/>
          <a:lstStyle/>
          <a:p>
            <a:r>
              <a:rPr lang="nl-BE" altLang="nl-BE" smtClean="0"/>
              <a:t>De organisatie evalueert systematisch haar werking en minimaal de vermelde aandachtsgebieden kwaliteitszorg, inputgebieden, kernprocessen en outputgebieden, op basis van een vastgelegd schema.</a:t>
            </a:r>
          </a:p>
          <a:p>
            <a:r>
              <a:rPr lang="nl-BE" altLang="nl-BE" smtClean="0"/>
              <a:t>Op basis van de zelfevaluatie, formuleert de organisatie verbeteracties die betrekking kunnen hebben op alle elementen van het kwaliteitsbeleid.</a:t>
            </a:r>
          </a:p>
          <a:p>
            <a:pPr lvl="1" eaLnBrk="1" hangingPunct="1"/>
            <a:endParaRPr lang="en-US" altLang="nl-BE" smtClean="0">
              <a:solidFill>
                <a:srgbClr val="583208"/>
              </a:solidFill>
            </a:endParaRPr>
          </a:p>
          <a:p>
            <a:pPr lvl="1" eaLnBrk="1" hangingPunct="1"/>
            <a:endParaRPr lang="en-US" altLang="nl-BE" smtClean="0">
              <a:solidFill>
                <a:srgbClr val="583208"/>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DAB98DA-2A20-452A-A4BE-D2D083BAACA9}" type="slidenum">
              <a:rPr lang="nl-NL" altLang="nl-BE" sz="1200">
                <a:solidFill>
                  <a:srgbClr val="C0C2C4"/>
                </a:solidFill>
              </a:rPr>
              <a:pPr eaLnBrk="1" hangingPunct="1"/>
              <a:t>31</a:t>
            </a:fld>
            <a:endParaRPr lang="nl-NL" altLang="nl-BE" sz="1200">
              <a:solidFill>
                <a:srgbClr val="C0C2C4"/>
              </a:solidFill>
            </a:endParaRPr>
          </a:p>
        </p:txBody>
      </p:sp>
      <p:sp>
        <p:nvSpPr>
          <p:cNvPr id="41987"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01700" y="1508125"/>
            <a:ext cx="7878763" cy="4297363"/>
          </a:xfrm>
        </p:spPr>
        <p:txBody>
          <a:bodyPr/>
          <a:lstStyle/>
          <a:p>
            <a:pPr lvl="1" eaLnBrk="1" hangingPunct="1">
              <a:defRPr/>
            </a:pPr>
            <a:endParaRPr lang="nl-BE" altLang="nl-BE" dirty="0" smtClean="0">
              <a:solidFill>
                <a:srgbClr val="583208"/>
              </a:solidFill>
            </a:endParaRPr>
          </a:p>
          <a:p>
            <a:pPr lvl="1" eaLnBrk="1" hangingPunct="1">
              <a:defRPr/>
            </a:pPr>
            <a:r>
              <a:rPr lang="nl-BE" altLang="nl-BE" dirty="0" smtClean="0">
                <a:solidFill>
                  <a:srgbClr val="583208"/>
                </a:solidFill>
              </a:rPr>
              <a:t>Zelfevaluatie</a:t>
            </a:r>
            <a:endParaRPr lang="nl-BE" altLang="nl-BE" dirty="0">
              <a:solidFill>
                <a:srgbClr val="583208"/>
              </a:solidFill>
            </a:endParaRPr>
          </a:p>
          <a:p>
            <a:pPr marL="179388" lvl="1" indent="0" eaLnBrk="1" hangingPunct="1">
              <a:buFontTx/>
              <a:buNone/>
              <a:defRPr/>
            </a:pPr>
            <a:r>
              <a:rPr lang="en-US" b="0" dirty="0" err="1" smtClean="0">
                <a:solidFill>
                  <a:srgbClr val="583208"/>
                </a:solidFill>
              </a:rPr>
              <a:t>Kwaliteitsthema’s</a:t>
            </a:r>
            <a:endParaRPr lang="en-US" b="0" dirty="0">
              <a:solidFill>
                <a:srgbClr val="583208"/>
              </a:solidFill>
            </a:endParaRPr>
          </a:p>
          <a:p>
            <a:pPr lvl="2" eaLnBrk="1" hangingPunct="1">
              <a:defRPr/>
            </a:pPr>
            <a:r>
              <a:rPr lang="en-US" dirty="0" err="1">
                <a:solidFill>
                  <a:srgbClr val="583208"/>
                </a:solidFill>
              </a:rPr>
              <a:t>Kwaliteitszorg</a:t>
            </a:r>
            <a:r>
              <a:rPr lang="en-US" dirty="0">
                <a:solidFill>
                  <a:srgbClr val="583208"/>
                </a:solidFill>
              </a:rPr>
              <a:t> (</a:t>
            </a:r>
            <a:r>
              <a:rPr lang="en-US" dirty="0" err="1">
                <a:solidFill>
                  <a:srgbClr val="583208"/>
                </a:solidFill>
              </a:rPr>
              <a:t>metathema</a:t>
            </a:r>
            <a:r>
              <a:rPr lang="en-US" dirty="0">
                <a:solidFill>
                  <a:srgbClr val="583208"/>
                </a:solidFill>
              </a:rPr>
              <a:t>)</a:t>
            </a:r>
          </a:p>
          <a:p>
            <a:pPr lvl="2" eaLnBrk="1" hangingPunct="1">
              <a:defRPr/>
            </a:pPr>
            <a:endParaRPr lang="en-US" b="1" dirty="0">
              <a:solidFill>
                <a:srgbClr val="583208"/>
              </a:solidFill>
            </a:endParaRPr>
          </a:p>
          <a:p>
            <a:pPr lvl="2" eaLnBrk="1" hangingPunct="1">
              <a:defRPr/>
            </a:pPr>
            <a:r>
              <a:rPr lang="en-US" dirty="0" err="1">
                <a:solidFill>
                  <a:srgbClr val="583208"/>
                </a:solidFill>
              </a:rPr>
              <a:t>Kernprocesen</a:t>
            </a:r>
            <a:endParaRPr lang="en-US" dirty="0">
              <a:solidFill>
                <a:srgbClr val="583208"/>
              </a:solidFill>
            </a:endParaRPr>
          </a:p>
          <a:p>
            <a:pPr lvl="2" eaLnBrk="1" hangingPunct="1">
              <a:defRPr/>
            </a:pPr>
            <a:endParaRPr lang="en-US" dirty="0">
              <a:solidFill>
                <a:srgbClr val="583208"/>
              </a:solidFill>
            </a:endParaRPr>
          </a:p>
          <a:p>
            <a:pPr lvl="2" eaLnBrk="1" hangingPunct="1">
              <a:defRPr/>
            </a:pPr>
            <a:r>
              <a:rPr lang="en-US" dirty="0" err="1">
                <a:solidFill>
                  <a:srgbClr val="583208"/>
                </a:solidFill>
              </a:rPr>
              <a:t>Gebruikersresultaten</a:t>
            </a:r>
            <a:endParaRPr lang="en-US" dirty="0">
              <a:solidFill>
                <a:srgbClr val="583208"/>
              </a:solidFill>
            </a:endParaRPr>
          </a:p>
          <a:p>
            <a:pPr lvl="2" eaLnBrk="1" hangingPunct="1">
              <a:defRPr/>
            </a:pPr>
            <a:r>
              <a:rPr lang="en-US" dirty="0" err="1">
                <a:solidFill>
                  <a:srgbClr val="583208"/>
                </a:solidFill>
              </a:rPr>
              <a:t>Medewerkersresultaten</a:t>
            </a:r>
            <a:endParaRPr lang="en-US" dirty="0">
              <a:solidFill>
                <a:srgbClr val="583208"/>
              </a:solidFill>
            </a:endParaRPr>
          </a:p>
          <a:p>
            <a:pPr lvl="2" eaLnBrk="1" hangingPunct="1">
              <a:defRPr/>
            </a:pPr>
            <a:r>
              <a:rPr lang="en-US" dirty="0" err="1">
                <a:solidFill>
                  <a:srgbClr val="583208"/>
                </a:solidFill>
              </a:rPr>
              <a:t>Samenlevingsresultaten</a:t>
            </a:r>
            <a:endParaRPr lang="en-US" dirty="0">
              <a:solidFill>
                <a:srgbClr val="583208"/>
              </a:solidFill>
            </a:endParaRPr>
          </a:p>
          <a:p>
            <a:pPr marL="1052513" lvl="3" indent="0" eaLnBrk="1" hangingPunct="1">
              <a:buFontTx/>
              <a:buNone/>
              <a:defRPr/>
            </a:pPr>
            <a:endParaRPr lang="en-US" dirty="0">
              <a:solidFill>
                <a:srgbClr val="583208"/>
              </a:solidFill>
            </a:endParaRPr>
          </a:p>
          <a:p>
            <a:pPr marL="644525" lvl="2" indent="0" eaLnBrk="1" hangingPunct="1">
              <a:buFontTx/>
              <a:buNone/>
              <a:defRPr/>
            </a:pPr>
            <a:r>
              <a:rPr lang="en-US" b="1" dirty="0">
                <a:solidFill>
                  <a:srgbClr val="583208"/>
                </a:solidFill>
              </a:rPr>
              <a:t>Focus op output, </a:t>
            </a:r>
            <a:r>
              <a:rPr lang="en-US" b="1" dirty="0" err="1">
                <a:solidFill>
                  <a:srgbClr val="583208"/>
                </a:solidFill>
              </a:rPr>
              <a:t>niet</a:t>
            </a:r>
            <a:r>
              <a:rPr lang="en-US" b="1" dirty="0">
                <a:solidFill>
                  <a:srgbClr val="583208"/>
                </a:solidFill>
              </a:rPr>
              <a:t> op input</a:t>
            </a:r>
          </a:p>
          <a:p>
            <a:pPr marL="0" indent="0" eaLnBrk="1" hangingPunct="1">
              <a:buFontTx/>
              <a:buNone/>
              <a:defRPr/>
            </a:pPr>
            <a:endParaRPr lang="en-US" altLang="nl-BE" dirty="0" smtClean="0">
              <a:solidFill>
                <a:srgbClr val="583208"/>
              </a:solidFill>
            </a:endParaRPr>
          </a:p>
          <a:p>
            <a:pPr lvl="1" eaLnBrk="1" hangingPunct="1">
              <a:defRPr/>
            </a:pPr>
            <a:endParaRPr lang="en-US" altLang="nl-BE" dirty="0" smtClean="0">
              <a:solidFill>
                <a:srgbClr val="583208"/>
              </a:solidFill>
            </a:endParaRPr>
          </a:p>
          <a:p>
            <a:pPr lvl="1" eaLnBrk="1" hangingPunct="1">
              <a:defRPr/>
            </a:pPr>
            <a:endParaRPr lang="en-US" altLang="nl-BE" dirty="0" smtClean="0">
              <a:solidFill>
                <a:srgbClr val="583208"/>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5C8FDAA-58A1-4DE2-86E3-10B5C8041649}" type="slidenum">
              <a:rPr lang="nl-NL" altLang="nl-BE" sz="1200">
                <a:solidFill>
                  <a:srgbClr val="C0C2C4"/>
                </a:solidFill>
              </a:rPr>
              <a:pPr eaLnBrk="1" hangingPunct="1"/>
              <a:t>32</a:t>
            </a:fld>
            <a:endParaRPr lang="nl-NL" altLang="nl-BE" sz="1200">
              <a:solidFill>
                <a:srgbClr val="C0C2C4"/>
              </a:solidFill>
            </a:endParaRPr>
          </a:p>
        </p:txBody>
      </p:sp>
      <p:sp>
        <p:nvSpPr>
          <p:cNvPr id="43011"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01700" y="1508125"/>
            <a:ext cx="7878763" cy="4297363"/>
          </a:xfrm>
        </p:spPr>
        <p:txBody>
          <a:bodyPr/>
          <a:lstStyle/>
          <a:p>
            <a:pPr marL="179388" lvl="1" indent="0" eaLnBrk="1" hangingPunct="1">
              <a:buFontTx/>
              <a:buNone/>
              <a:defRPr/>
            </a:pPr>
            <a:endParaRPr lang="nl-BE" altLang="nl-BE" dirty="0">
              <a:solidFill>
                <a:srgbClr val="583208"/>
              </a:solidFill>
            </a:endParaRPr>
          </a:p>
          <a:p>
            <a:pPr marL="179388" lvl="1" indent="0" eaLnBrk="1" hangingPunct="1">
              <a:buFontTx/>
              <a:buNone/>
              <a:defRPr/>
            </a:pPr>
            <a:r>
              <a:rPr lang="nl-BE" altLang="nl-BE" dirty="0" smtClean="0">
                <a:solidFill>
                  <a:srgbClr val="583208"/>
                </a:solidFill>
              </a:rPr>
              <a:t>Kwaliteitsthema’s =&gt; </a:t>
            </a:r>
            <a:r>
              <a:rPr lang="nl-BE" altLang="nl-BE" dirty="0" err="1" smtClean="0">
                <a:solidFill>
                  <a:srgbClr val="583208"/>
                </a:solidFill>
              </a:rPr>
              <a:t>subthema’s</a:t>
            </a:r>
            <a:endParaRPr lang="nl-BE" altLang="nl-BE" dirty="0" smtClean="0">
              <a:solidFill>
                <a:srgbClr val="583208"/>
              </a:solidFill>
            </a:endParaRPr>
          </a:p>
          <a:p>
            <a:pPr lvl="1" eaLnBrk="1" hangingPunct="1">
              <a:defRPr/>
            </a:pPr>
            <a:r>
              <a:rPr lang="nl-BE" altLang="nl-BE" dirty="0" smtClean="0">
                <a:solidFill>
                  <a:srgbClr val="583208"/>
                </a:solidFill>
              </a:rPr>
              <a:t>Kwaliteitszorg</a:t>
            </a:r>
          </a:p>
          <a:p>
            <a:pPr lvl="2" eaLnBrk="1" hangingPunct="1">
              <a:defRPr/>
            </a:pPr>
            <a:r>
              <a:rPr lang="nl-BE" altLang="nl-BE" dirty="0" smtClean="0">
                <a:solidFill>
                  <a:srgbClr val="583208"/>
                </a:solidFill>
              </a:rPr>
              <a:t>Organisatie en visie</a:t>
            </a:r>
          </a:p>
          <a:p>
            <a:pPr lvl="2" eaLnBrk="1" hangingPunct="1">
              <a:defRPr/>
            </a:pPr>
            <a:r>
              <a:rPr lang="nl-BE" altLang="nl-BE" dirty="0" smtClean="0">
                <a:solidFill>
                  <a:srgbClr val="583208"/>
                </a:solidFill>
              </a:rPr>
              <a:t>Betrokkenheid</a:t>
            </a:r>
          </a:p>
          <a:p>
            <a:pPr lvl="2" eaLnBrk="1" hangingPunct="1">
              <a:defRPr/>
            </a:pPr>
            <a:r>
              <a:rPr lang="nl-BE" altLang="nl-BE" dirty="0" smtClean="0">
                <a:solidFill>
                  <a:srgbClr val="583208"/>
                </a:solidFill>
              </a:rPr>
              <a:t>Methodieken en instrumenten</a:t>
            </a:r>
          </a:p>
          <a:p>
            <a:pPr lvl="2" eaLnBrk="1" hangingPunct="1">
              <a:defRPr/>
            </a:pPr>
            <a:r>
              <a:rPr lang="nl-BE" altLang="nl-BE" dirty="0" smtClean="0">
                <a:solidFill>
                  <a:srgbClr val="583208"/>
                </a:solidFill>
              </a:rPr>
              <a:t>Verbetertraject</a:t>
            </a:r>
          </a:p>
          <a:p>
            <a:pPr marL="179388" lvl="1" indent="0" eaLnBrk="1" hangingPunct="1">
              <a:buFontTx/>
              <a:buNone/>
              <a:defRPr/>
            </a:pPr>
            <a:endParaRPr lang="en-US" b="0" dirty="0">
              <a:solidFill>
                <a:srgbClr val="583208"/>
              </a:solidFill>
            </a:endParaRPr>
          </a:p>
          <a:p>
            <a:pPr marL="0" indent="0" eaLnBrk="1" hangingPunct="1">
              <a:buFontTx/>
              <a:buNone/>
              <a:defRPr/>
            </a:pPr>
            <a:endParaRPr lang="en-US" altLang="nl-BE" dirty="0" smtClean="0">
              <a:solidFill>
                <a:srgbClr val="583208"/>
              </a:solidFill>
            </a:endParaRPr>
          </a:p>
          <a:p>
            <a:pPr lvl="1" eaLnBrk="1" hangingPunct="1">
              <a:defRPr/>
            </a:pPr>
            <a:endParaRPr lang="en-US" altLang="nl-BE" dirty="0" smtClean="0">
              <a:solidFill>
                <a:srgbClr val="583208"/>
              </a:solidFill>
            </a:endParaRPr>
          </a:p>
          <a:p>
            <a:pPr lvl="1" eaLnBrk="1" hangingPunct="1">
              <a:defRPr/>
            </a:pPr>
            <a:endParaRPr lang="en-US" altLang="nl-BE" dirty="0" smtClean="0">
              <a:solidFill>
                <a:srgbClr val="583208"/>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5172FF-D159-48D1-9BFE-AF84917B81D4}" type="slidenum">
              <a:rPr lang="nl-NL" altLang="nl-BE" sz="1200">
                <a:solidFill>
                  <a:srgbClr val="C0C2C4"/>
                </a:solidFill>
              </a:rPr>
              <a:pPr eaLnBrk="1" hangingPunct="1"/>
              <a:t>33</a:t>
            </a:fld>
            <a:endParaRPr lang="nl-NL" altLang="nl-BE" sz="1200">
              <a:solidFill>
                <a:srgbClr val="C0C2C4"/>
              </a:solidFill>
            </a:endParaRPr>
          </a:p>
        </p:txBody>
      </p:sp>
      <p:sp>
        <p:nvSpPr>
          <p:cNvPr id="44035"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01700" y="1508125"/>
            <a:ext cx="7878763" cy="4297363"/>
          </a:xfrm>
        </p:spPr>
        <p:txBody>
          <a:bodyPr/>
          <a:lstStyle/>
          <a:p>
            <a:pPr marL="179388" lvl="1" indent="0" eaLnBrk="1" hangingPunct="1">
              <a:buFontTx/>
              <a:buNone/>
              <a:defRPr/>
            </a:pPr>
            <a:endParaRPr lang="nl-BE" altLang="nl-BE" dirty="0">
              <a:solidFill>
                <a:srgbClr val="583208"/>
              </a:solidFill>
            </a:endParaRPr>
          </a:p>
          <a:p>
            <a:pPr marL="179388" lvl="1" indent="0" eaLnBrk="1" hangingPunct="1">
              <a:buFontTx/>
              <a:buNone/>
              <a:defRPr/>
            </a:pPr>
            <a:r>
              <a:rPr lang="nl-BE" altLang="nl-BE" dirty="0" smtClean="0">
                <a:solidFill>
                  <a:srgbClr val="583208"/>
                </a:solidFill>
              </a:rPr>
              <a:t>Kwaliteitsthema’s =&gt; </a:t>
            </a:r>
            <a:r>
              <a:rPr lang="nl-BE" altLang="nl-BE" dirty="0" err="1" smtClean="0">
                <a:solidFill>
                  <a:srgbClr val="583208"/>
                </a:solidFill>
              </a:rPr>
              <a:t>subthema’s</a:t>
            </a:r>
            <a:endParaRPr lang="nl-BE" altLang="nl-BE" dirty="0" smtClean="0">
              <a:solidFill>
                <a:srgbClr val="583208"/>
              </a:solidFill>
            </a:endParaRPr>
          </a:p>
          <a:p>
            <a:pPr lvl="1" eaLnBrk="1" hangingPunct="1">
              <a:defRPr/>
            </a:pPr>
            <a:r>
              <a:rPr lang="nl-BE" altLang="nl-BE" dirty="0" smtClean="0">
                <a:solidFill>
                  <a:srgbClr val="583208"/>
                </a:solidFill>
              </a:rPr>
              <a:t>Kernprocessen</a:t>
            </a:r>
          </a:p>
          <a:p>
            <a:pPr lvl="2" eaLnBrk="1" hangingPunct="1">
              <a:defRPr/>
            </a:pPr>
            <a:r>
              <a:rPr lang="nl-BE" altLang="nl-BE" dirty="0" smtClean="0">
                <a:solidFill>
                  <a:srgbClr val="583208"/>
                </a:solidFill>
              </a:rPr>
              <a:t>Onthaal van de gebruiker</a:t>
            </a:r>
          </a:p>
          <a:p>
            <a:pPr lvl="2" eaLnBrk="1" hangingPunct="1">
              <a:defRPr/>
            </a:pPr>
            <a:r>
              <a:rPr lang="nl-BE" altLang="nl-BE" dirty="0" smtClean="0">
                <a:solidFill>
                  <a:srgbClr val="583208"/>
                </a:solidFill>
              </a:rPr>
              <a:t>Doelstellingen en handelingsplan</a:t>
            </a:r>
          </a:p>
          <a:p>
            <a:pPr lvl="2" eaLnBrk="1" hangingPunct="1">
              <a:defRPr/>
            </a:pPr>
            <a:r>
              <a:rPr lang="nl-BE" altLang="nl-BE" dirty="0" smtClean="0">
                <a:solidFill>
                  <a:srgbClr val="583208"/>
                </a:solidFill>
              </a:rPr>
              <a:t>Afsluiting en nazorg</a:t>
            </a:r>
          </a:p>
          <a:p>
            <a:pPr lvl="2" eaLnBrk="1" hangingPunct="1">
              <a:defRPr/>
            </a:pPr>
            <a:r>
              <a:rPr lang="nl-BE" altLang="nl-BE" dirty="0" smtClean="0">
                <a:solidFill>
                  <a:srgbClr val="583208"/>
                </a:solidFill>
              </a:rPr>
              <a:t>Pedagogisch profiel</a:t>
            </a:r>
          </a:p>
          <a:p>
            <a:pPr lvl="2" eaLnBrk="1" hangingPunct="1">
              <a:defRPr/>
            </a:pPr>
            <a:r>
              <a:rPr lang="nl-BE" altLang="nl-BE" dirty="0" smtClean="0">
                <a:solidFill>
                  <a:srgbClr val="583208"/>
                </a:solidFill>
              </a:rPr>
              <a:t>Gebruikersdossier</a:t>
            </a:r>
          </a:p>
          <a:p>
            <a:pPr marL="644525" lvl="2" indent="0" eaLnBrk="1" hangingPunct="1">
              <a:buFontTx/>
              <a:buNone/>
              <a:defRPr/>
            </a:pPr>
            <a:endParaRPr lang="nl-BE" altLang="nl-BE" dirty="0" smtClean="0">
              <a:solidFill>
                <a:srgbClr val="583208"/>
              </a:solidFill>
            </a:endParaRPr>
          </a:p>
          <a:p>
            <a:pPr marL="179388" lvl="1" indent="0" eaLnBrk="1" hangingPunct="1">
              <a:buFontTx/>
              <a:buNone/>
              <a:defRPr/>
            </a:pPr>
            <a:endParaRPr lang="en-US" b="0" dirty="0">
              <a:solidFill>
                <a:srgbClr val="583208"/>
              </a:solidFill>
            </a:endParaRPr>
          </a:p>
          <a:p>
            <a:pPr marL="0" indent="0" eaLnBrk="1" hangingPunct="1">
              <a:buFontTx/>
              <a:buNone/>
              <a:defRPr/>
            </a:pPr>
            <a:endParaRPr lang="en-US" altLang="nl-BE" dirty="0" smtClean="0">
              <a:solidFill>
                <a:srgbClr val="583208"/>
              </a:solidFill>
            </a:endParaRPr>
          </a:p>
          <a:p>
            <a:pPr lvl="1" eaLnBrk="1" hangingPunct="1">
              <a:defRPr/>
            </a:pPr>
            <a:endParaRPr lang="en-US" altLang="nl-BE" dirty="0" smtClean="0">
              <a:solidFill>
                <a:srgbClr val="583208"/>
              </a:solidFill>
            </a:endParaRPr>
          </a:p>
          <a:p>
            <a:pPr lvl="1" eaLnBrk="1" hangingPunct="1">
              <a:defRPr/>
            </a:pPr>
            <a:endParaRPr lang="en-US" altLang="nl-BE" dirty="0" smtClean="0">
              <a:solidFill>
                <a:srgbClr val="583208"/>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D1EF8EE-E341-47C7-9428-C2C68D288AAE}" type="slidenum">
              <a:rPr lang="nl-NL" altLang="nl-BE" sz="1200">
                <a:solidFill>
                  <a:srgbClr val="C0C2C4"/>
                </a:solidFill>
              </a:rPr>
              <a:pPr eaLnBrk="1" hangingPunct="1"/>
              <a:t>34</a:t>
            </a:fld>
            <a:endParaRPr lang="nl-NL" altLang="nl-BE" sz="1200">
              <a:solidFill>
                <a:srgbClr val="C0C2C4"/>
              </a:solidFill>
            </a:endParaRPr>
          </a:p>
        </p:txBody>
      </p:sp>
      <p:sp>
        <p:nvSpPr>
          <p:cNvPr id="45059"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01700" y="1508125"/>
            <a:ext cx="7878763" cy="4297363"/>
          </a:xfrm>
        </p:spPr>
        <p:txBody>
          <a:bodyPr/>
          <a:lstStyle/>
          <a:p>
            <a:pPr marL="179388" lvl="1" indent="0" eaLnBrk="1" hangingPunct="1">
              <a:buFontTx/>
              <a:buNone/>
              <a:defRPr/>
            </a:pPr>
            <a:endParaRPr lang="nl-BE" altLang="nl-BE" dirty="0">
              <a:solidFill>
                <a:srgbClr val="583208"/>
              </a:solidFill>
            </a:endParaRPr>
          </a:p>
          <a:p>
            <a:pPr marL="179388" lvl="1" indent="0" eaLnBrk="1" hangingPunct="1">
              <a:buFontTx/>
              <a:buNone/>
              <a:defRPr/>
            </a:pPr>
            <a:r>
              <a:rPr lang="nl-BE" altLang="nl-BE" dirty="0" smtClean="0">
                <a:solidFill>
                  <a:srgbClr val="583208"/>
                </a:solidFill>
              </a:rPr>
              <a:t>Kwaliteitsthema’s =&gt; </a:t>
            </a:r>
            <a:r>
              <a:rPr lang="nl-BE" altLang="nl-BE" dirty="0" err="1" smtClean="0">
                <a:solidFill>
                  <a:srgbClr val="583208"/>
                </a:solidFill>
              </a:rPr>
              <a:t>subthema’s</a:t>
            </a:r>
            <a:endParaRPr lang="nl-BE" altLang="nl-BE" dirty="0" smtClean="0">
              <a:solidFill>
                <a:srgbClr val="583208"/>
              </a:solidFill>
            </a:endParaRPr>
          </a:p>
          <a:p>
            <a:pPr lvl="1" eaLnBrk="1" hangingPunct="1">
              <a:defRPr/>
            </a:pPr>
            <a:r>
              <a:rPr lang="nl-BE" altLang="nl-BE" dirty="0" smtClean="0">
                <a:solidFill>
                  <a:srgbClr val="583208"/>
                </a:solidFill>
              </a:rPr>
              <a:t>Gebruikersresultaten</a:t>
            </a:r>
          </a:p>
          <a:p>
            <a:pPr lvl="2" eaLnBrk="1" hangingPunct="1">
              <a:defRPr/>
            </a:pPr>
            <a:r>
              <a:rPr lang="nl-BE" altLang="nl-BE" dirty="0" smtClean="0">
                <a:solidFill>
                  <a:srgbClr val="583208"/>
                </a:solidFill>
              </a:rPr>
              <a:t>Klachtenbehandeling</a:t>
            </a:r>
          </a:p>
          <a:p>
            <a:pPr lvl="2" eaLnBrk="1" hangingPunct="1">
              <a:defRPr/>
            </a:pPr>
            <a:r>
              <a:rPr lang="nl-NL" dirty="0" smtClean="0">
                <a:solidFill>
                  <a:srgbClr val="583208"/>
                </a:solidFill>
              </a:rPr>
              <a:t>Gebruikerstevredenheid </a:t>
            </a:r>
            <a:r>
              <a:rPr lang="nl-NL" dirty="0">
                <a:solidFill>
                  <a:srgbClr val="583208"/>
                </a:solidFill>
              </a:rPr>
              <a:t>over </a:t>
            </a:r>
            <a:r>
              <a:rPr lang="nl-NL" dirty="0" smtClean="0">
                <a:solidFill>
                  <a:srgbClr val="583208"/>
                </a:solidFill>
              </a:rPr>
              <a:t>de hulpverlengingsprocessen</a:t>
            </a:r>
            <a:r>
              <a:rPr lang="nl-NL" dirty="0">
                <a:solidFill>
                  <a:srgbClr val="583208"/>
                </a:solidFill>
              </a:rPr>
              <a:t>, </a:t>
            </a:r>
            <a:r>
              <a:rPr lang="nl-NL" dirty="0" smtClean="0">
                <a:solidFill>
                  <a:srgbClr val="583208"/>
                </a:solidFill>
              </a:rPr>
              <a:t>de </a:t>
            </a:r>
            <a:r>
              <a:rPr lang="nl-NL" dirty="0">
                <a:solidFill>
                  <a:srgbClr val="583208"/>
                </a:solidFill>
              </a:rPr>
              <a:t>hulpuitvoering, </a:t>
            </a:r>
            <a:r>
              <a:rPr lang="nl-NL" dirty="0" smtClean="0">
                <a:solidFill>
                  <a:srgbClr val="583208"/>
                </a:solidFill>
              </a:rPr>
              <a:t>inspraak </a:t>
            </a:r>
            <a:r>
              <a:rPr lang="nl-NL" dirty="0">
                <a:solidFill>
                  <a:srgbClr val="583208"/>
                </a:solidFill>
              </a:rPr>
              <a:t>en participatie</a:t>
            </a:r>
          </a:p>
          <a:p>
            <a:pPr lvl="2" eaLnBrk="1" hangingPunct="1">
              <a:defRPr/>
            </a:pPr>
            <a:r>
              <a:rPr lang="nl-NL" altLang="nl-BE" dirty="0">
                <a:solidFill>
                  <a:srgbClr val="583208"/>
                </a:solidFill>
              </a:rPr>
              <a:t>Effect van de hulpverlening</a:t>
            </a:r>
            <a:endParaRPr lang="nl-BE" altLang="nl-BE" dirty="0">
              <a:solidFill>
                <a:srgbClr val="583208"/>
              </a:solidFill>
            </a:endParaRPr>
          </a:p>
          <a:p>
            <a:pPr marL="179388" lvl="1" indent="0" eaLnBrk="1" hangingPunct="1">
              <a:buFontTx/>
              <a:buNone/>
              <a:defRPr/>
            </a:pPr>
            <a:endParaRPr lang="en-US" b="0" dirty="0">
              <a:solidFill>
                <a:srgbClr val="583208"/>
              </a:solidFill>
            </a:endParaRPr>
          </a:p>
          <a:p>
            <a:pPr marL="0" indent="0" eaLnBrk="1" hangingPunct="1">
              <a:buFontTx/>
              <a:buNone/>
              <a:defRPr/>
            </a:pPr>
            <a:endParaRPr lang="en-US" altLang="nl-BE" dirty="0" smtClean="0">
              <a:solidFill>
                <a:srgbClr val="583208"/>
              </a:solidFill>
            </a:endParaRPr>
          </a:p>
          <a:p>
            <a:pPr lvl="1" eaLnBrk="1" hangingPunct="1">
              <a:defRPr/>
            </a:pPr>
            <a:endParaRPr lang="en-US" altLang="nl-BE" dirty="0" smtClean="0">
              <a:solidFill>
                <a:srgbClr val="583208"/>
              </a:solidFill>
            </a:endParaRPr>
          </a:p>
          <a:p>
            <a:pPr lvl="1" eaLnBrk="1" hangingPunct="1">
              <a:defRPr/>
            </a:pPr>
            <a:endParaRPr lang="en-US" altLang="nl-BE" dirty="0" smtClean="0">
              <a:solidFill>
                <a:srgbClr val="583208"/>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6776E8-247F-48D0-B879-9299BA566FFA}" type="slidenum">
              <a:rPr lang="nl-NL" altLang="nl-BE" sz="1200">
                <a:solidFill>
                  <a:srgbClr val="C0C2C4"/>
                </a:solidFill>
              </a:rPr>
              <a:pPr eaLnBrk="1" hangingPunct="1"/>
              <a:t>35</a:t>
            </a:fld>
            <a:endParaRPr lang="nl-NL" altLang="nl-BE" sz="1200">
              <a:solidFill>
                <a:srgbClr val="C0C2C4"/>
              </a:solidFill>
            </a:endParaRPr>
          </a:p>
        </p:txBody>
      </p:sp>
      <p:sp>
        <p:nvSpPr>
          <p:cNvPr id="46083" name="Rectangle 2"/>
          <p:cNvSpPr>
            <a:spLocks noGrp="1" noChangeArrowheads="1"/>
          </p:cNvSpPr>
          <p:nvPr>
            <p:ph type="title" idx="4294967295"/>
          </p:nvPr>
        </p:nvSpPr>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a:t>
            </a:r>
          </a:p>
        </p:txBody>
      </p:sp>
      <p:sp>
        <p:nvSpPr>
          <p:cNvPr id="37892" name="Rectangle 3"/>
          <p:cNvSpPr>
            <a:spLocks noGrp="1" noChangeArrowheads="1"/>
          </p:cNvSpPr>
          <p:nvPr>
            <p:ph type="body" idx="4294967295"/>
          </p:nvPr>
        </p:nvSpPr>
        <p:spPr>
          <a:xfrm>
            <a:off x="930275" y="1493838"/>
            <a:ext cx="7878763" cy="4929187"/>
          </a:xfrm>
        </p:spPr>
        <p:txBody>
          <a:bodyPr/>
          <a:lstStyle/>
          <a:p>
            <a:pPr marL="179388" lvl="1" indent="0" eaLnBrk="1" hangingPunct="1">
              <a:buFontTx/>
              <a:buNone/>
              <a:defRPr/>
            </a:pPr>
            <a:endParaRPr lang="nl-BE" altLang="nl-BE" dirty="0">
              <a:solidFill>
                <a:srgbClr val="583208"/>
              </a:solidFill>
            </a:endParaRPr>
          </a:p>
          <a:p>
            <a:pPr marL="179388" lvl="1" indent="0" eaLnBrk="1" hangingPunct="1">
              <a:buFontTx/>
              <a:buNone/>
              <a:defRPr/>
            </a:pPr>
            <a:r>
              <a:rPr lang="nl-BE" altLang="nl-BE" dirty="0" smtClean="0">
                <a:solidFill>
                  <a:srgbClr val="583208"/>
                </a:solidFill>
              </a:rPr>
              <a:t>Kwaliteitsthema’s =&gt; </a:t>
            </a:r>
            <a:r>
              <a:rPr lang="nl-BE" altLang="nl-BE" dirty="0" err="1" smtClean="0">
                <a:solidFill>
                  <a:srgbClr val="583208"/>
                </a:solidFill>
              </a:rPr>
              <a:t>subthema’s</a:t>
            </a:r>
            <a:endParaRPr lang="nl-BE" altLang="nl-BE" dirty="0" smtClean="0">
              <a:solidFill>
                <a:srgbClr val="583208"/>
              </a:solidFill>
            </a:endParaRPr>
          </a:p>
          <a:p>
            <a:pPr lvl="1" eaLnBrk="1" hangingPunct="1">
              <a:defRPr/>
            </a:pPr>
            <a:r>
              <a:rPr lang="nl-BE" altLang="nl-BE" dirty="0" smtClean="0">
                <a:solidFill>
                  <a:srgbClr val="583208"/>
                </a:solidFill>
              </a:rPr>
              <a:t>Medewerkersresultaten</a:t>
            </a:r>
          </a:p>
          <a:p>
            <a:pPr lvl="2" eaLnBrk="1" hangingPunct="1">
              <a:defRPr/>
            </a:pPr>
            <a:r>
              <a:rPr lang="nl-BE" altLang="nl-BE" dirty="0" smtClean="0">
                <a:solidFill>
                  <a:srgbClr val="583208"/>
                </a:solidFill>
              </a:rPr>
              <a:t>Personeelstevredenheid</a:t>
            </a:r>
          </a:p>
          <a:p>
            <a:pPr lvl="2" eaLnBrk="1" hangingPunct="1">
              <a:defRPr/>
            </a:pPr>
            <a:r>
              <a:rPr lang="nl-BE" altLang="nl-BE" dirty="0" smtClean="0">
                <a:solidFill>
                  <a:srgbClr val="583208"/>
                </a:solidFill>
              </a:rPr>
              <a:t>Objectieve personeelsgetallen (indicatoren en kengetallen)</a:t>
            </a:r>
          </a:p>
          <a:p>
            <a:pPr lvl="1" eaLnBrk="1" hangingPunct="1">
              <a:defRPr/>
            </a:pPr>
            <a:r>
              <a:rPr lang="nl-BE" altLang="nl-BE" dirty="0" smtClean="0">
                <a:solidFill>
                  <a:srgbClr val="583208"/>
                </a:solidFill>
              </a:rPr>
              <a:t>Samenlevingsresultaten</a:t>
            </a:r>
          </a:p>
          <a:p>
            <a:pPr lvl="2" eaLnBrk="1" hangingPunct="1">
              <a:defRPr/>
            </a:pPr>
            <a:r>
              <a:rPr lang="nl-BE" altLang="nl-BE" dirty="0" smtClean="0">
                <a:solidFill>
                  <a:srgbClr val="583208"/>
                </a:solidFill>
              </a:rPr>
              <a:t>Waardering strategische partners</a:t>
            </a:r>
          </a:p>
          <a:p>
            <a:pPr lvl="2" eaLnBrk="1" hangingPunct="1">
              <a:defRPr/>
            </a:pPr>
            <a:r>
              <a:rPr lang="nl-NL" dirty="0" smtClean="0"/>
              <a:t>Maatschappelijke opdracht </a:t>
            </a:r>
            <a:r>
              <a:rPr lang="nl-NL" dirty="0"/>
              <a:t>en maatschappelijke tendensen </a:t>
            </a:r>
            <a:endParaRPr lang="nl-BE" altLang="nl-BE" dirty="0" smtClean="0">
              <a:solidFill>
                <a:srgbClr val="583208"/>
              </a:solidFill>
            </a:endParaRPr>
          </a:p>
          <a:p>
            <a:pPr marL="179388" lvl="1" indent="0" eaLnBrk="1" hangingPunct="1">
              <a:buFontTx/>
              <a:buNone/>
              <a:defRPr/>
            </a:pPr>
            <a:endParaRPr lang="en-US" b="0" dirty="0">
              <a:solidFill>
                <a:srgbClr val="583208"/>
              </a:solidFill>
            </a:endParaRPr>
          </a:p>
          <a:p>
            <a:pPr marL="0" indent="0" eaLnBrk="1" hangingPunct="1">
              <a:buFontTx/>
              <a:buNone/>
              <a:defRPr/>
            </a:pPr>
            <a:endParaRPr lang="en-US" altLang="nl-BE" dirty="0" smtClean="0">
              <a:solidFill>
                <a:srgbClr val="583208"/>
              </a:solidFill>
            </a:endParaRPr>
          </a:p>
          <a:p>
            <a:pPr lvl="1" eaLnBrk="1" hangingPunct="1">
              <a:defRPr/>
            </a:pPr>
            <a:endParaRPr lang="en-US" altLang="nl-BE" dirty="0" smtClean="0">
              <a:solidFill>
                <a:srgbClr val="583208"/>
              </a:solidFill>
            </a:endParaRPr>
          </a:p>
          <a:p>
            <a:pPr lvl="1" eaLnBrk="1" hangingPunct="1">
              <a:defRPr/>
            </a:pPr>
            <a:endParaRPr lang="en-US" altLang="nl-BE" dirty="0" smtClean="0">
              <a:solidFill>
                <a:srgbClr val="583208"/>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6A4F764-C63F-41DA-865D-1B0A1F4E9B20}" type="slidenum">
              <a:rPr lang="nl-NL" altLang="nl-BE" sz="1200">
                <a:solidFill>
                  <a:srgbClr val="C0C2C4"/>
                </a:solidFill>
              </a:rPr>
              <a:pPr eaLnBrk="1" hangingPunct="1"/>
              <a:t>36</a:t>
            </a:fld>
            <a:endParaRPr lang="nl-NL" altLang="nl-BE" sz="1200">
              <a:solidFill>
                <a:srgbClr val="C0C2C4"/>
              </a:solidFill>
            </a:endParaRPr>
          </a:p>
        </p:txBody>
      </p:sp>
      <p:sp>
        <p:nvSpPr>
          <p:cNvPr id="32772" name="Rectangle 3"/>
          <p:cNvSpPr>
            <a:spLocks noGrp="1" noChangeArrowheads="1"/>
          </p:cNvSpPr>
          <p:nvPr>
            <p:ph type="body" idx="4294967295"/>
          </p:nvPr>
        </p:nvSpPr>
        <p:spPr>
          <a:xfrm>
            <a:off x="901700" y="1508125"/>
            <a:ext cx="7878763" cy="4297363"/>
          </a:xfrm>
        </p:spPr>
        <p:txBody>
          <a:bodyPr/>
          <a:lstStyle/>
          <a:p>
            <a:pPr marL="179388" lvl="1" indent="0" eaLnBrk="1" hangingPunct="1">
              <a:buFontTx/>
              <a:buNone/>
              <a:defRPr/>
            </a:pPr>
            <a:endParaRPr lang="nl-BE" dirty="0" smtClean="0">
              <a:solidFill>
                <a:srgbClr val="583208"/>
              </a:solidFill>
            </a:endParaRPr>
          </a:p>
          <a:p>
            <a:pPr marL="0" indent="0" eaLnBrk="1" hangingPunct="1">
              <a:buFontTx/>
              <a:buNone/>
              <a:defRPr/>
            </a:pPr>
            <a:r>
              <a:rPr lang="en-US" dirty="0" smtClean="0">
                <a:solidFill>
                  <a:srgbClr val="583208"/>
                </a:solidFill>
              </a:rPr>
              <a:t>	</a:t>
            </a:r>
          </a:p>
          <a:p>
            <a:pPr lvl="1" eaLnBrk="1" hangingPunct="1">
              <a:defRPr/>
            </a:pPr>
            <a:endParaRPr lang="en-US" dirty="0" smtClean="0">
              <a:solidFill>
                <a:srgbClr val="583208"/>
              </a:solidFill>
            </a:endParaRPr>
          </a:p>
          <a:p>
            <a:pPr lvl="1" eaLnBrk="1" hangingPunct="1">
              <a:defRPr/>
            </a:pPr>
            <a:endParaRPr lang="en-US" dirty="0" smtClean="0">
              <a:solidFill>
                <a:srgbClr val="583208"/>
              </a:solidFill>
            </a:endParaRPr>
          </a:p>
        </p:txBody>
      </p:sp>
      <p:graphicFrame>
        <p:nvGraphicFramePr>
          <p:cNvPr id="3" name="Tabel 2"/>
          <p:cNvGraphicFramePr>
            <a:graphicFrameLocks noGrp="1"/>
          </p:cNvGraphicFramePr>
          <p:nvPr/>
        </p:nvGraphicFramePr>
        <p:xfrm>
          <a:off x="206375" y="138113"/>
          <a:ext cx="8801100" cy="6416675"/>
        </p:xfrm>
        <a:graphic>
          <a:graphicData uri="http://schemas.openxmlformats.org/drawingml/2006/table">
            <a:tbl>
              <a:tblPr firstRow="1" firstCol="1" lastRow="1" lastCol="1" bandRow="1" bandCol="1"/>
              <a:tblGrid>
                <a:gridCol w="695400"/>
                <a:gridCol w="8105700"/>
              </a:tblGrid>
              <a:tr h="985670">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0</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Onbestaand</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Binnen de organisatie bestaan </a:t>
                      </a:r>
                      <a:r>
                        <a:rPr lang="nl-NL" sz="1400" b="0" u="sng">
                          <a:effectLst/>
                          <a:latin typeface="Arial"/>
                          <a:ea typeface="Times New Roman"/>
                          <a:cs typeface="Times New Roman"/>
                        </a:rPr>
                        <a:t>geen of zeer weinig procedures</a:t>
                      </a:r>
                      <a:r>
                        <a:rPr lang="nl-NL" sz="1400" b="0">
                          <a:effectLst/>
                          <a:latin typeface="Arial"/>
                          <a:ea typeface="Times New Roman"/>
                          <a:cs typeface="Times New Roman"/>
                        </a:rPr>
                        <a:t>. Het controlebewustzijn is eerder laag en er worden weinig acties ondernomen om te komen tot een adequaat systeem van organisatiebeheersing (interne controlesysteem).</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7467">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1</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Ad-hoc basis</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Op </a:t>
                      </a:r>
                      <a:r>
                        <a:rPr lang="nl-NL" sz="1400" b="0" u="sng">
                          <a:effectLst/>
                          <a:latin typeface="Arial"/>
                          <a:ea typeface="Times New Roman"/>
                          <a:cs typeface="Times New Roman"/>
                        </a:rPr>
                        <a:t>ad-hoc basis</a:t>
                      </a:r>
                      <a:r>
                        <a:rPr lang="nl-NL" sz="1400" b="0">
                          <a:effectLst/>
                          <a:latin typeface="Arial"/>
                          <a:ea typeface="Times New Roman"/>
                          <a:cs typeface="Times New Roman"/>
                        </a:rPr>
                        <a:t> zijn binnen de organisatie procedures uitgewerkt. Het bewustzijn van de nood aan adequate procedures (interne controlemaatregelen) groeit, maar er is nog geen gestructureerde of gestandaardiseerde aanpak aanwezig. Het systeem van organisatiebeheersing (interne controlesysteem) draait meer rond personen dan rond systemen.</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947">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2</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PLAN</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Gestructureerde aanzet</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Een gestructureerde aanzet wordt gegeven tot de ontwikkeling van procedures. De instrumenten voor organisatiebeheersing zijn bijgevolg </a:t>
                      </a:r>
                      <a:r>
                        <a:rPr lang="nl-NL" sz="1400" b="0" u="sng">
                          <a:effectLst/>
                          <a:latin typeface="Arial"/>
                          <a:ea typeface="Times New Roman"/>
                          <a:cs typeface="Times New Roman"/>
                        </a:rPr>
                        <a:t>in ontwikkeling</a:t>
                      </a:r>
                      <a:r>
                        <a:rPr lang="nl-NL" sz="1400" b="0">
                          <a:effectLst/>
                          <a:latin typeface="Arial"/>
                          <a:ea typeface="Times New Roman"/>
                          <a:cs typeface="Times New Roman"/>
                        </a:rPr>
                        <a:t>, maar worden nog niet toegepast (passief).</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5093">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3</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DO</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a:effectLst/>
                          <a:latin typeface="Arial"/>
                          <a:ea typeface="Times New Roman"/>
                          <a:cs typeface="Times New Roman"/>
                        </a:rPr>
                        <a:t>Gedefinieerd (= niveau 2 +...)</a:t>
                      </a:r>
                      <a:endParaRPr lang="nl-BE" sz="1400" b="1">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a:effectLst/>
                          <a:latin typeface="Arial"/>
                          <a:ea typeface="Times New Roman"/>
                          <a:cs typeface="Times New Roman"/>
                        </a:rPr>
                        <a:t>Procedures zijn aanwezig. Zij zijn </a:t>
                      </a:r>
                      <a:r>
                        <a:rPr lang="nl-NL" sz="1400" b="0" u="sng">
                          <a:effectLst/>
                          <a:latin typeface="Arial"/>
                          <a:ea typeface="Times New Roman"/>
                          <a:cs typeface="Times New Roman"/>
                        </a:rPr>
                        <a:t>gestandaardiseerd</a:t>
                      </a:r>
                      <a:r>
                        <a:rPr lang="nl-NL" sz="1400" b="0">
                          <a:effectLst/>
                          <a:latin typeface="Arial"/>
                          <a:ea typeface="Times New Roman"/>
                          <a:cs typeface="Times New Roman"/>
                        </a:rPr>
                        <a:t>, </a:t>
                      </a:r>
                      <a:r>
                        <a:rPr lang="nl-NL" sz="1400" b="0" u="sng">
                          <a:effectLst/>
                          <a:latin typeface="Arial"/>
                          <a:ea typeface="Times New Roman"/>
                          <a:cs typeface="Times New Roman"/>
                        </a:rPr>
                        <a:t>gedocumenteerd</a:t>
                      </a:r>
                      <a:r>
                        <a:rPr lang="nl-NL" sz="1400" b="0">
                          <a:effectLst/>
                          <a:latin typeface="Arial"/>
                          <a:ea typeface="Times New Roman"/>
                          <a:cs typeface="Times New Roman"/>
                        </a:rPr>
                        <a:t>, </a:t>
                      </a:r>
                      <a:r>
                        <a:rPr lang="nl-NL" sz="1400" b="0" u="sng">
                          <a:effectLst/>
                          <a:latin typeface="Arial"/>
                          <a:ea typeface="Times New Roman"/>
                          <a:cs typeface="Times New Roman"/>
                        </a:rPr>
                        <a:t>gecommuniceerd</a:t>
                      </a:r>
                      <a:r>
                        <a:rPr lang="nl-NL" sz="1400" b="0">
                          <a:effectLst/>
                          <a:latin typeface="Arial"/>
                          <a:ea typeface="Times New Roman"/>
                          <a:cs typeface="Times New Roman"/>
                        </a:rPr>
                        <a:t> en worden </a:t>
                      </a:r>
                      <a:r>
                        <a:rPr lang="nl-NL" sz="1400" b="0" u="sng">
                          <a:effectLst/>
                          <a:latin typeface="Arial"/>
                          <a:ea typeface="Times New Roman"/>
                          <a:cs typeface="Times New Roman"/>
                        </a:rPr>
                        <a:t>toegepast</a:t>
                      </a:r>
                      <a:r>
                        <a:rPr lang="nl-NL" sz="1400" b="0">
                          <a:effectLst/>
                          <a:latin typeface="Arial"/>
                          <a:ea typeface="Times New Roman"/>
                          <a:cs typeface="Times New Roman"/>
                        </a:rPr>
                        <a:t> (actief).</a:t>
                      </a:r>
                      <a:endParaRPr lang="nl-BE" sz="1400" b="1">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399">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dirty="0">
                          <a:effectLst/>
                          <a:latin typeface="Arial"/>
                          <a:ea typeface="Times New Roman"/>
                          <a:cs typeface="Times New Roman"/>
                        </a:rPr>
                        <a:t>4</a:t>
                      </a:r>
                      <a:endParaRPr lang="nl-BE" sz="1400" b="1" dirty="0">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1" dirty="0" err="1" smtClean="0">
                          <a:effectLst/>
                          <a:latin typeface="Arial"/>
                          <a:ea typeface="Times New Roman"/>
                          <a:cs typeface="Times New Roman"/>
                        </a:rPr>
                        <a:t>CHECk</a:t>
                      </a:r>
                      <a:r>
                        <a:rPr lang="nl-NL" sz="1400" b="1" dirty="0" smtClean="0">
                          <a:effectLst/>
                          <a:latin typeface="Arial"/>
                          <a:ea typeface="Times New Roman"/>
                          <a:cs typeface="Times New Roman"/>
                        </a:rPr>
                        <a:t> &amp; ACT</a:t>
                      </a:r>
                      <a:endParaRPr lang="nl-BE" sz="1400" b="1" dirty="0">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dirty="0">
                          <a:effectLst/>
                          <a:latin typeface="Arial"/>
                          <a:ea typeface="Times New Roman"/>
                          <a:cs typeface="Times New Roman"/>
                        </a:rPr>
                        <a:t>Beheerst systeem (= niveau 3 + ...)</a:t>
                      </a:r>
                      <a:endParaRPr lang="nl-BE" sz="1400" b="1" dirty="0">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dirty="0">
                          <a:effectLst/>
                          <a:latin typeface="Arial"/>
                          <a:ea typeface="Times New Roman"/>
                          <a:cs typeface="Times New Roman"/>
                        </a:rPr>
                        <a:t>De procedures worden intern </a:t>
                      </a:r>
                      <a:r>
                        <a:rPr lang="nl-NL" sz="1400" b="0" u="sng" dirty="0">
                          <a:effectLst/>
                          <a:latin typeface="Arial"/>
                          <a:ea typeface="Times New Roman"/>
                          <a:cs typeface="Times New Roman"/>
                        </a:rPr>
                        <a:t>systematisch geëvalueerd en bijgestuurd</a:t>
                      </a:r>
                      <a:r>
                        <a:rPr lang="nl-NL" sz="1400" b="0" dirty="0">
                          <a:effectLst/>
                          <a:latin typeface="Arial"/>
                          <a:ea typeface="Times New Roman"/>
                          <a:cs typeface="Times New Roman"/>
                        </a:rPr>
                        <a:t>. Er kan gesproken worden over een ‘levend’ adequaat en doeltreffend systeem van organisatiebeheersing. De PDCA-cirkel is rond. </a:t>
                      </a:r>
                      <a:endParaRPr lang="nl-BE" sz="1400" b="1" dirty="0">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100">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0" dirty="0">
                          <a:effectLst/>
                          <a:latin typeface="Arial"/>
                          <a:ea typeface="Times New Roman"/>
                          <a:cs typeface="Times New Roman"/>
                        </a:rPr>
                        <a:t>5</a:t>
                      </a:r>
                      <a:endParaRPr lang="nl-BE" sz="1400" b="1" dirty="0">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indent="-540385">
                        <a:lnSpc>
                          <a:spcPts val="1400"/>
                        </a:lnSpc>
                        <a:spcBef>
                          <a:spcPts val="300"/>
                        </a:spcBef>
                        <a:spcAft>
                          <a:spcPts val="300"/>
                        </a:spcAft>
                        <a:tabLst>
                          <a:tab pos="540385" algn="l"/>
                          <a:tab pos="1350010" algn="r"/>
                          <a:tab pos="4230370" algn="r"/>
                          <a:tab pos="449580" algn="l"/>
                        </a:tabLst>
                      </a:pPr>
                      <a:r>
                        <a:rPr lang="nl-NL" sz="1400" b="1" dirty="0">
                          <a:effectLst/>
                          <a:latin typeface="Arial"/>
                          <a:ea typeface="Times New Roman"/>
                          <a:cs typeface="Times New Roman"/>
                        </a:rPr>
                        <a:t>Geoptimaliseerd (= niveau 4 + ...)</a:t>
                      </a:r>
                      <a:endParaRPr lang="nl-BE" sz="1400" b="1" dirty="0">
                        <a:effectLst/>
                        <a:latin typeface="Arial"/>
                        <a:ea typeface="Times New Roman"/>
                        <a:cs typeface="Times New Roman"/>
                      </a:endParaRPr>
                    </a:p>
                    <a:p>
                      <a:pPr marL="540385" indent="-540385">
                        <a:lnSpc>
                          <a:spcPts val="1400"/>
                        </a:lnSpc>
                        <a:spcBef>
                          <a:spcPts val="300"/>
                        </a:spcBef>
                        <a:spcAft>
                          <a:spcPts val="300"/>
                        </a:spcAft>
                        <a:tabLst>
                          <a:tab pos="540385" algn="l"/>
                          <a:tab pos="1350010" algn="r"/>
                          <a:tab pos="4230370" algn="r"/>
                          <a:tab pos="449580" algn="l"/>
                        </a:tabLst>
                      </a:pPr>
                      <a:r>
                        <a:rPr lang="nl-NL" sz="1400" b="0" dirty="0">
                          <a:effectLst/>
                          <a:latin typeface="Arial"/>
                          <a:ea typeface="Times New Roman"/>
                          <a:cs typeface="Times New Roman"/>
                        </a:rPr>
                        <a:t>De procedures worden voortdurend geoptimaliseerd via </a:t>
                      </a:r>
                      <a:r>
                        <a:rPr lang="nl-NL" sz="1400" b="0" u="sng" dirty="0">
                          <a:effectLst/>
                          <a:latin typeface="Arial"/>
                          <a:ea typeface="Times New Roman"/>
                          <a:cs typeface="Times New Roman"/>
                        </a:rPr>
                        <a:t>benchmarking</a:t>
                      </a:r>
                      <a:r>
                        <a:rPr lang="nl-NL" sz="1400" b="0" dirty="0">
                          <a:effectLst/>
                          <a:latin typeface="Arial"/>
                          <a:ea typeface="Times New Roman"/>
                          <a:cs typeface="Times New Roman"/>
                        </a:rPr>
                        <a:t> en het behalen van </a:t>
                      </a:r>
                      <a:r>
                        <a:rPr lang="nl-NL" sz="1400" b="0" u="sng" dirty="0">
                          <a:effectLst/>
                          <a:latin typeface="Arial"/>
                          <a:ea typeface="Times New Roman"/>
                          <a:cs typeface="Times New Roman"/>
                        </a:rPr>
                        <a:t>kwaliteitscertificaten of externe evaluaties</a:t>
                      </a:r>
                      <a:r>
                        <a:rPr lang="nl-NL" sz="1400" b="0" dirty="0">
                          <a:effectLst/>
                          <a:latin typeface="Arial"/>
                          <a:ea typeface="Times New Roman"/>
                          <a:cs typeface="Times New Roman"/>
                        </a:rPr>
                        <a:t>.</a:t>
                      </a:r>
                      <a:endParaRPr lang="nl-BE" sz="1400" b="1" dirty="0">
                        <a:effectLst/>
                        <a:latin typeface="Arial"/>
                        <a:ea typeface="Times New Roman"/>
                        <a:cs typeface="Times New Roman"/>
                      </a:endParaRPr>
                    </a:p>
                  </a:txBody>
                  <a:tcPr marL="52502" marR="52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0AD3A1F-4EE9-4E16-9470-509A8D9EF82E}" type="slidenum">
              <a:rPr lang="nl-NL" altLang="nl-BE" sz="1200">
                <a:solidFill>
                  <a:srgbClr val="C0C2C4"/>
                </a:solidFill>
              </a:rPr>
              <a:pPr eaLnBrk="1" hangingPunct="1"/>
              <a:t>37</a:t>
            </a:fld>
            <a:endParaRPr lang="nl-NL" altLang="nl-BE" sz="1200">
              <a:solidFill>
                <a:srgbClr val="C0C2C4"/>
              </a:solidFill>
            </a:endParaRPr>
          </a:p>
        </p:txBody>
      </p:sp>
      <p:sp>
        <p:nvSpPr>
          <p:cNvPr id="48131" name="Rectangle 2"/>
          <p:cNvSpPr>
            <a:spLocks noGrp="1" noChangeArrowheads="1"/>
          </p:cNvSpPr>
          <p:nvPr>
            <p:ph type="title" idx="4294967295"/>
          </p:nvPr>
        </p:nvSpPr>
        <p:spPr>
          <a:xfrm>
            <a:off x="944563" y="893763"/>
            <a:ext cx="7864475" cy="725487"/>
          </a:xfrm>
        </p:spPr>
        <p:txBody>
          <a:bodyPr/>
          <a:lstStyle/>
          <a:p>
            <a:pPr eaLnBrk="1" hangingPunct="1"/>
            <a:r>
              <a:rPr lang="en-US" altLang="nl-BE" b="1" smtClean="0">
                <a:solidFill>
                  <a:srgbClr val="583208"/>
                </a:solidFill>
              </a:rPr>
              <a:t>H4</a:t>
            </a:r>
            <a:r>
              <a:rPr lang="en-US" altLang="nl-BE" smtClean="0">
                <a:solidFill>
                  <a:srgbClr val="E1007D"/>
                </a:solidFill>
              </a:rPr>
              <a:t> Het kwaliteitsconcept van Jongerenwelzijn: schematisch</a:t>
            </a:r>
          </a:p>
        </p:txBody>
      </p:sp>
      <p:sp>
        <p:nvSpPr>
          <p:cNvPr id="29700" name="Rectangle 3"/>
          <p:cNvSpPr>
            <a:spLocks noGrp="1" noChangeArrowheads="1"/>
          </p:cNvSpPr>
          <p:nvPr>
            <p:ph type="body" idx="4294967295"/>
          </p:nvPr>
        </p:nvSpPr>
        <p:spPr>
          <a:xfrm>
            <a:off x="387350" y="1854200"/>
            <a:ext cx="8393113" cy="4445000"/>
          </a:xfrm>
        </p:spPr>
        <p:txBody>
          <a:bodyPr/>
          <a:lstStyle/>
          <a:p>
            <a:pPr marL="179388" lvl="1" indent="0" eaLnBrk="1" hangingPunct="1">
              <a:buFontTx/>
              <a:buNone/>
              <a:defRPr/>
            </a:pPr>
            <a:endParaRPr lang="en-US" b="0" dirty="0" smtClean="0">
              <a:solidFill>
                <a:srgbClr val="583208"/>
              </a:solidFill>
            </a:endParaRPr>
          </a:p>
          <a:p>
            <a:pPr>
              <a:defRPr/>
            </a:pPr>
            <a:endParaRPr lang="nl-BE" b="1" u="sng" dirty="0"/>
          </a:p>
          <a:p>
            <a:pPr marL="179388" lvl="1" indent="0" eaLnBrk="1" hangingPunct="1">
              <a:buFontTx/>
              <a:buNone/>
              <a:defRPr/>
            </a:pPr>
            <a:endParaRPr lang="en-US" dirty="0" smtClean="0">
              <a:solidFill>
                <a:srgbClr val="583208"/>
              </a:solidFill>
            </a:endParaRPr>
          </a:p>
          <a:p>
            <a:pPr lvl="1" eaLnBrk="1" hangingPunct="1">
              <a:defRPr/>
            </a:pPr>
            <a:endParaRPr lang="en-US" dirty="0" smtClean="0">
              <a:solidFill>
                <a:srgbClr val="583208"/>
              </a:solidFill>
            </a:endParaRPr>
          </a:p>
        </p:txBody>
      </p:sp>
      <p:graphicFrame>
        <p:nvGraphicFramePr>
          <p:cNvPr id="5" name="Diagram 4"/>
          <p:cNvGraphicFramePr/>
          <p:nvPr/>
        </p:nvGraphicFramePr>
        <p:xfrm>
          <a:off x="1163782" y="2336390"/>
          <a:ext cx="4414027" cy="39628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Gekromde PIJL-LINKS 5"/>
          <p:cNvSpPr/>
          <p:nvPr/>
        </p:nvSpPr>
        <p:spPr>
          <a:xfrm>
            <a:off x="5501302" y="2250069"/>
            <a:ext cx="619125" cy="3776658"/>
          </a:xfrm>
          <a:prstGeom prst="curvedLeftArrow">
            <a:avLst/>
          </a:prstGeom>
          <a:solidFill>
            <a:srgbClr val="4F81BD"/>
          </a:solidFill>
          <a:ln w="25400" cap="flat" cmpd="sng" algn="ctr">
            <a:solidFill>
              <a:srgbClr val="4F81BD">
                <a:shade val="50000"/>
              </a:srgbClr>
            </a:solidFill>
            <a:prstDash val="solid"/>
          </a:ln>
          <a:effectLst/>
          <a:scene3d>
            <a:camera prst="orthographicFront">
              <a:rot lat="0" lon="10800000" rev="11400000"/>
            </a:camera>
            <a:lightRig rig="threePt" dir="t"/>
          </a:scene3d>
        </p:spPr>
        <p:txBody>
          <a:bodyPr anchor="ctr"/>
          <a:lstStyle/>
          <a:p>
            <a:pPr fontAlgn="auto">
              <a:spcBef>
                <a:spcPts val="0"/>
              </a:spcBef>
              <a:spcAft>
                <a:spcPts val="0"/>
              </a:spcAft>
              <a:defRPr/>
            </a:pPr>
            <a:endParaRPr lang="nl-BE" kern="0">
              <a:solidFill>
                <a:sysClr val="window" lastClr="FFFFFF"/>
              </a:solidFill>
              <a:latin typeface="Calibri"/>
              <a:cs typeface="+mn-cs"/>
            </a:endParaRPr>
          </a:p>
        </p:txBody>
      </p:sp>
      <p:sp>
        <p:nvSpPr>
          <p:cNvPr id="7" name="Rechthoek 6"/>
          <p:cNvSpPr/>
          <p:nvPr/>
        </p:nvSpPr>
        <p:spPr>
          <a:xfrm rot="5400000">
            <a:off x="4810919" y="3696494"/>
            <a:ext cx="4213225" cy="99218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lnSpc>
                <a:spcPct val="115000"/>
              </a:lnSpc>
              <a:spcAft>
                <a:spcPts val="1000"/>
              </a:spcAft>
              <a:defRPr/>
            </a:pPr>
            <a:r>
              <a:rPr lang="nl-NL">
                <a:ea typeface="Calibri"/>
                <a:cs typeface="Times New Roman"/>
              </a:rPr>
              <a:t>Borging in het kwaliteitshandboek</a:t>
            </a:r>
            <a:endParaRPr lang="nl-BE" sz="1100">
              <a:ea typeface="Calibri"/>
              <a:cs typeface="Times New Roman"/>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txBox="1">
            <a:spLocks noGrp="1" noChangeArrowheads="1"/>
          </p:cNvSpPr>
          <p:nvPr/>
        </p:nvSpPr>
        <p:spPr bwMode="auto">
          <a:xfrm>
            <a:off x="8658225" y="6299200"/>
            <a:ext cx="381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E9DDE94-9AA0-4ABE-8BE8-E3B84A6C5B22}" type="slidenum">
              <a:rPr lang="nl-NL" altLang="nl-BE" sz="1200">
                <a:solidFill>
                  <a:srgbClr val="C0C2C4"/>
                </a:solidFill>
              </a:rPr>
              <a:pPr eaLnBrk="1" hangingPunct="1"/>
              <a:t>38</a:t>
            </a:fld>
            <a:endParaRPr lang="nl-NL" altLang="nl-BE" sz="1200">
              <a:solidFill>
                <a:srgbClr val="C0C2C4"/>
              </a:solidFill>
            </a:endParaRPr>
          </a:p>
        </p:txBody>
      </p:sp>
      <p:sp>
        <p:nvSpPr>
          <p:cNvPr id="49155" name="Rectangle 2"/>
          <p:cNvSpPr>
            <a:spLocks noGrp="1" noChangeArrowheads="1"/>
          </p:cNvSpPr>
          <p:nvPr>
            <p:ph type="ctrTitle" idx="4294967295"/>
          </p:nvPr>
        </p:nvSpPr>
        <p:spPr>
          <a:xfrm>
            <a:off x="1019175" y="938213"/>
            <a:ext cx="7772400" cy="2206625"/>
          </a:xfrm>
        </p:spPr>
        <p:txBody>
          <a:bodyPr lIns="0" tIns="0" rIns="0" bIns="0"/>
          <a:lstStyle/>
          <a:p>
            <a:pPr eaLnBrk="1" hangingPunct="1">
              <a:lnSpc>
                <a:spcPct val="80000"/>
              </a:lnSpc>
            </a:pPr>
            <a:r>
              <a:rPr lang="en-US" altLang="nl-BE" sz="5000" b="1" smtClean="0">
                <a:solidFill>
                  <a:schemeClr val="bg1"/>
                </a:solidFill>
              </a:rPr>
              <a:t>H5</a:t>
            </a:r>
            <a:br>
              <a:rPr lang="en-US" altLang="nl-BE" sz="5000" b="1" smtClean="0">
                <a:solidFill>
                  <a:schemeClr val="bg1"/>
                </a:solidFill>
              </a:rPr>
            </a:br>
            <a:r>
              <a:rPr lang="en-US" altLang="nl-BE" sz="5000" b="1" smtClean="0">
                <a:solidFill>
                  <a:schemeClr val="bg1"/>
                </a:solidFill>
              </a:rPr>
              <a:t>Praktijkvoorbeeld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085A3F-1218-4EC9-8473-C5A063490A19}" type="slidenum">
              <a:rPr lang="nl-NL" altLang="nl-BE" sz="1200">
                <a:solidFill>
                  <a:srgbClr val="C0C2C4"/>
                </a:solidFill>
              </a:rPr>
              <a:pPr eaLnBrk="1" hangingPunct="1"/>
              <a:t>4</a:t>
            </a:fld>
            <a:endParaRPr lang="nl-NL" altLang="nl-BE" sz="1200">
              <a:solidFill>
                <a:srgbClr val="C0C2C4"/>
              </a:solidFill>
            </a:endParaRPr>
          </a:p>
        </p:txBody>
      </p:sp>
      <p:sp>
        <p:nvSpPr>
          <p:cNvPr id="14339"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4340" name="Rectangle 3"/>
          <p:cNvSpPr>
            <a:spLocks noGrp="1" noChangeArrowheads="1"/>
          </p:cNvSpPr>
          <p:nvPr>
            <p:ph type="body" idx="4294967295"/>
          </p:nvPr>
        </p:nvSpPr>
        <p:spPr>
          <a:xfrm>
            <a:off x="422275" y="1854200"/>
            <a:ext cx="8502650" cy="4441825"/>
          </a:xfrm>
        </p:spPr>
        <p:txBody>
          <a:bodyPr/>
          <a:lstStyle/>
          <a:p>
            <a:pPr marL="381000" indent="-381000" eaLnBrk="1" hangingPunct="1">
              <a:lnSpc>
                <a:spcPct val="90000"/>
              </a:lnSpc>
              <a:buFontTx/>
              <a:buAutoNum type="arabicPeriod"/>
            </a:pPr>
            <a:r>
              <a:rPr lang="en-US" altLang="nl-BE" b="1" u="sng" smtClean="0">
                <a:solidFill>
                  <a:srgbClr val="583208"/>
                </a:solidFill>
              </a:rPr>
              <a:t>Kwaliteitsdecreet</a:t>
            </a:r>
          </a:p>
          <a:p>
            <a:pPr marL="560388" lvl="1" indent="-381000" eaLnBrk="1" hangingPunct="1">
              <a:lnSpc>
                <a:spcPct val="90000"/>
              </a:lnSpc>
            </a:pPr>
            <a:r>
              <a:rPr lang="nl-NL" altLang="nl-BE" smtClean="0"/>
              <a:t>eerste kwaliteitsdecreet van 29 april 1997 </a:t>
            </a:r>
            <a:br>
              <a:rPr lang="nl-NL" altLang="nl-BE" smtClean="0"/>
            </a:br>
            <a:r>
              <a:rPr lang="nl-NL" altLang="nl-BE" smtClean="0"/>
              <a:t/>
            </a:r>
            <a:br>
              <a:rPr lang="nl-NL" altLang="nl-BE" smtClean="0"/>
            </a:br>
            <a:r>
              <a:rPr lang="nl-NL" altLang="nl-BE" smtClean="0"/>
              <a:t>leidde tot het besluit van de Vlaamse Regering van 8 december 2000 tot wijziging van het sectorale erkennings- en subsidiëringsbesluit:</a:t>
            </a:r>
          </a:p>
          <a:p>
            <a:pPr marL="1025525" lvl="2" indent="-381000" eaLnBrk="1" hangingPunct="1">
              <a:lnSpc>
                <a:spcPct val="90000"/>
              </a:lnSpc>
            </a:pPr>
            <a:r>
              <a:rPr lang="nl-NL" altLang="nl-BE" smtClean="0"/>
              <a:t>sectorale minimale kwaliteitseisen</a:t>
            </a:r>
          </a:p>
          <a:p>
            <a:pPr marL="1025525" lvl="2" indent="-381000" eaLnBrk="1" hangingPunct="1">
              <a:lnSpc>
                <a:spcPct val="90000"/>
              </a:lnSpc>
            </a:pPr>
            <a:r>
              <a:rPr lang="nl-NL" altLang="nl-BE" smtClean="0"/>
              <a:t>kwaliteitshandboek</a:t>
            </a:r>
          </a:p>
          <a:p>
            <a:pPr marL="1025525" lvl="2" indent="-381000" eaLnBrk="1" hangingPunct="1">
              <a:lnSpc>
                <a:spcPct val="90000"/>
              </a:lnSpc>
            </a:pPr>
            <a:r>
              <a:rPr lang="nl-NL" altLang="nl-BE" smtClean="0"/>
              <a:t>kwaliteitssysteem</a:t>
            </a:r>
          </a:p>
          <a:p>
            <a:pPr marL="1025525" lvl="2" indent="-381000" eaLnBrk="1" hangingPunct="1">
              <a:lnSpc>
                <a:spcPct val="90000"/>
              </a:lnSpc>
              <a:buFontTx/>
              <a:buNone/>
            </a:pPr>
            <a:endParaRPr lang="nl-NL" altLang="nl-BE" smtClean="0"/>
          </a:p>
          <a:p>
            <a:pPr marL="560388" lvl="1" indent="-381000" eaLnBrk="1" hangingPunct="1">
              <a:lnSpc>
                <a:spcPct val="90000"/>
              </a:lnSpc>
              <a:buFontTx/>
              <a:buNone/>
            </a:pPr>
            <a:r>
              <a:rPr lang="en-US" altLang="nl-BE" smtClean="0">
                <a:solidFill>
                  <a:srgbClr val="583208"/>
                </a:solidFill>
              </a:rPr>
              <a:t>	vervangen door:</a:t>
            </a:r>
          </a:p>
          <a:p>
            <a:pPr marL="560388" lvl="1" indent="-381000" eaLnBrk="1" hangingPunct="1">
              <a:lnSpc>
                <a:spcPct val="90000"/>
              </a:lnSpc>
              <a:buFontTx/>
              <a:buNone/>
            </a:pPr>
            <a:endParaRPr lang="en-US" altLang="nl-BE" smtClean="0">
              <a:solidFill>
                <a:srgbClr val="583208"/>
              </a:solidFill>
            </a:endParaRPr>
          </a:p>
          <a:p>
            <a:pPr marL="1025525" lvl="2" indent="-381000" eaLnBrk="1" hangingPunct="1">
              <a:lnSpc>
                <a:spcPct val="90000"/>
              </a:lnSpc>
            </a:pPr>
            <a:endParaRPr lang="en-US" altLang="nl-BE" smtClean="0">
              <a:solidFill>
                <a:srgbClr val="583208"/>
              </a:solidFill>
            </a:endParaRPr>
          </a:p>
          <a:p>
            <a:pPr marL="1025525" lvl="2" indent="-381000" eaLnBrk="1" hangingPunct="1">
              <a:lnSpc>
                <a:spcPct val="90000"/>
              </a:lnSpc>
            </a:pPr>
            <a:endParaRPr lang="en-US" altLang="nl-BE" sz="1600" smtClean="0">
              <a:solidFill>
                <a:srgbClr val="583208"/>
              </a:solidFill>
            </a:endParaRPr>
          </a:p>
          <a:p>
            <a:pPr marL="560388" lvl="1" indent="-381000" eaLnBrk="1" hangingPunct="1">
              <a:lnSpc>
                <a:spcPct val="90000"/>
              </a:lnSpc>
            </a:pPr>
            <a:endParaRPr lang="en-US" altLang="nl-BE" sz="1600" smtClean="0">
              <a:solidFill>
                <a:srgbClr val="583208"/>
              </a:solidFill>
            </a:endParaRPr>
          </a:p>
          <a:p>
            <a:pPr marL="560388" lvl="1" indent="-381000" eaLnBrk="1" hangingPunct="1">
              <a:lnSpc>
                <a:spcPct val="90000"/>
              </a:lnSpc>
            </a:pPr>
            <a:endParaRPr lang="en-US" altLang="nl-BE" sz="1600" smtClean="0">
              <a:solidFill>
                <a:srgbClr val="583208"/>
              </a:solidFill>
            </a:endParaRPr>
          </a:p>
          <a:p>
            <a:pPr marL="560388" lvl="1" indent="-381000" eaLnBrk="1" hangingPunct="1">
              <a:lnSpc>
                <a:spcPct val="90000"/>
              </a:lnSpc>
            </a:pPr>
            <a:endParaRPr lang="en-US" altLang="nl-BE" sz="1600" smtClean="0">
              <a:solidFill>
                <a:srgbClr val="583208"/>
              </a:solidFill>
            </a:endParaRPr>
          </a:p>
          <a:p>
            <a:pPr marL="1025525" lvl="2" indent="-381000" eaLnBrk="1" hangingPunct="1">
              <a:lnSpc>
                <a:spcPct val="90000"/>
              </a:lnSpc>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37C640A-7616-4433-B74B-5731D8D6F512}" type="slidenum">
              <a:rPr lang="nl-NL" altLang="nl-BE" sz="1200">
                <a:solidFill>
                  <a:srgbClr val="C0C2C4"/>
                </a:solidFill>
              </a:rPr>
              <a:pPr eaLnBrk="1" hangingPunct="1"/>
              <a:t>5</a:t>
            </a:fld>
            <a:endParaRPr lang="nl-NL" altLang="nl-BE" sz="1200">
              <a:solidFill>
                <a:srgbClr val="C0C2C4"/>
              </a:solidFill>
            </a:endParaRPr>
          </a:p>
        </p:txBody>
      </p:sp>
      <p:sp>
        <p:nvSpPr>
          <p:cNvPr id="15363"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5364"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AutoNum type="arabicPeriod"/>
            </a:pPr>
            <a:r>
              <a:rPr lang="en-US" altLang="nl-BE" b="1" u="sng" smtClean="0">
                <a:solidFill>
                  <a:srgbClr val="583208"/>
                </a:solidFill>
              </a:rPr>
              <a:t>Kwaliteitsdecreet</a:t>
            </a:r>
          </a:p>
          <a:p>
            <a:pPr marL="560388" lvl="1" indent="-381000" eaLnBrk="1" hangingPunct="1"/>
            <a:r>
              <a:rPr lang="en-US" altLang="nl-BE" smtClean="0">
                <a:solidFill>
                  <a:srgbClr val="583208"/>
                </a:solidFill>
              </a:rPr>
              <a:t>decreet van 17 oktober 2003 betreffende de kwaliteit van de gezondheids- en welzijnsvoorzieningen</a:t>
            </a:r>
            <a:br>
              <a:rPr lang="en-US" altLang="nl-BE" smtClean="0">
                <a:solidFill>
                  <a:srgbClr val="583208"/>
                </a:solidFill>
              </a:rPr>
            </a:br>
            <a:r>
              <a:rPr lang="en-US" altLang="nl-BE" smtClean="0">
                <a:solidFill>
                  <a:srgbClr val="583208"/>
                </a:solidFill>
              </a:rPr>
              <a:t/>
            </a:r>
            <a:br>
              <a:rPr lang="en-US" altLang="nl-BE" smtClean="0">
                <a:solidFill>
                  <a:srgbClr val="583208"/>
                </a:solidFill>
              </a:rPr>
            </a:br>
            <a:r>
              <a:rPr lang="en-US" altLang="nl-BE" smtClean="0">
                <a:solidFill>
                  <a:srgbClr val="583208"/>
                </a:solidFill>
              </a:rPr>
              <a:t>doelstellingen:</a:t>
            </a:r>
          </a:p>
          <a:p>
            <a:pPr marL="1025525" lvl="2" indent="-381000" eaLnBrk="1" hangingPunct="1"/>
            <a:r>
              <a:rPr lang="en-US" altLang="nl-BE" smtClean="0">
                <a:solidFill>
                  <a:srgbClr val="583208"/>
                </a:solidFill>
              </a:rPr>
              <a:t>bevorderen van de kwaliteit van de zorg</a:t>
            </a:r>
          </a:p>
          <a:p>
            <a:pPr marL="1025525" lvl="2" indent="-381000" eaLnBrk="1" hangingPunct="1"/>
            <a:r>
              <a:rPr lang="en-US" altLang="nl-BE" smtClean="0">
                <a:solidFill>
                  <a:srgbClr val="583208"/>
                </a:solidFill>
              </a:rPr>
              <a:t>responsabiliseren van de voorzieningen om de kwaliteit van zorg voortdurend te bewaken en te optimaliseren</a:t>
            </a:r>
          </a:p>
          <a:p>
            <a:pPr marL="560388" lvl="1" indent="-381000" eaLnBrk="1" hangingPunct="1">
              <a:buFontTx/>
              <a:buNone/>
            </a:pPr>
            <a:r>
              <a:rPr lang="en-US" altLang="nl-BE" smtClean="0">
                <a:solidFill>
                  <a:srgbClr val="583208"/>
                </a:solidFill>
              </a:rPr>
              <a:t>		</a:t>
            </a:r>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1025525" lvl="2"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1025525" lvl="2" indent="-381000" eaLnBrk="1" hangingPunct="1">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FC3C59C-46E6-4F1F-B279-0613EF065081}" type="slidenum">
              <a:rPr lang="nl-NL" altLang="nl-BE" sz="1200">
                <a:solidFill>
                  <a:srgbClr val="C0C2C4"/>
                </a:solidFill>
              </a:rPr>
              <a:pPr eaLnBrk="1" hangingPunct="1"/>
              <a:t>6</a:t>
            </a:fld>
            <a:endParaRPr lang="nl-NL" altLang="nl-BE" sz="1200">
              <a:solidFill>
                <a:srgbClr val="C0C2C4"/>
              </a:solidFill>
            </a:endParaRPr>
          </a:p>
        </p:txBody>
      </p:sp>
      <p:sp>
        <p:nvSpPr>
          <p:cNvPr id="16387"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6388"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AutoNum type="arabicPeriod"/>
            </a:pPr>
            <a:r>
              <a:rPr lang="en-US" altLang="nl-BE" b="1" u="sng" smtClean="0">
                <a:solidFill>
                  <a:srgbClr val="583208"/>
                </a:solidFill>
              </a:rPr>
              <a:t>Kwaliteitsdecreet</a:t>
            </a:r>
            <a:endParaRPr lang="en-US" altLang="nl-BE" smtClean="0">
              <a:solidFill>
                <a:srgbClr val="583208"/>
              </a:solidFill>
            </a:endParaRPr>
          </a:p>
          <a:p>
            <a:pPr marL="560388" lvl="1" indent="-381000" eaLnBrk="1" hangingPunct="1"/>
            <a:r>
              <a:rPr lang="en-US" altLang="nl-BE" smtClean="0">
                <a:solidFill>
                  <a:srgbClr val="583208"/>
                </a:solidFill>
              </a:rPr>
              <a:t>	uitgangspunten</a:t>
            </a:r>
          </a:p>
          <a:p>
            <a:pPr marL="1025525" lvl="2" indent="-381000"/>
            <a:r>
              <a:rPr lang="en-US" altLang="nl-BE" smtClean="0"/>
              <a:t>een voorziening is verplicht aan iedere gebruiker, zonder onderscheid op basis van leeftijd, geslacht, ideologische, filosofische of godsdienstige overtuiging, ras, geaardheid en vermogenstoestand, verantwoorde zorg te verstrekken.</a:t>
            </a:r>
          </a:p>
          <a:p>
            <a:pPr marL="1025525" lvl="2" indent="-381000"/>
            <a:r>
              <a:rPr lang="en-US" altLang="nl-BE" smtClean="0"/>
              <a:t>onverminderd de verantwoordelijkheid van de overheid, zijn gebruikers en voorzieningen samen verantwoordelijk voor de kwaliteit van de zorg.</a:t>
            </a:r>
          </a:p>
          <a:p>
            <a:pPr lvl="3" eaLnBrk="1" hangingPunct="1"/>
            <a:endParaRPr lang="en-US" altLang="nl-BE" smtClean="0">
              <a:solidFill>
                <a:srgbClr val="583208"/>
              </a:solidFill>
            </a:endParaRPr>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1025525" lvl="2"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1025525" lvl="2" indent="-381000" eaLnBrk="1" hangingPunct="1">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DE148D8-2C98-4C00-B934-E91502A67931}" type="slidenum">
              <a:rPr lang="nl-NL" altLang="nl-BE" sz="1200">
                <a:solidFill>
                  <a:srgbClr val="C0C2C4"/>
                </a:solidFill>
              </a:rPr>
              <a:pPr eaLnBrk="1" hangingPunct="1"/>
              <a:t>7</a:t>
            </a:fld>
            <a:endParaRPr lang="nl-NL" altLang="nl-BE" sz="1200">
              <a:solidFill>
                <a:srgbClr val="C0C2C4"/>
              </a:solidFill>
            </a:endParaRPr>
          </a:p>
        </p:txBody>
      </p:sp>
      <p:sp>
        <p:nvSpPr>
          <p:cNvPr id="17411"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7412"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AutoNum type="arabicPeriod"/>
            </a:pPr>
            <a:r>
              <a:rPr lang="en-US" altLang="nl-BE" b="1" u="sng" smtClean="0">
                <a:solidFill>
                  <a:srgbClr val="583208"/>
                </a:solidFill>
              </a:rPr>
              <a:t>Kwaliteitsdecreet</a:t>
            </a:r>
            <a:endParaRPr lang="en-US" altLang="nl-BE" smtClean="0">
              <a:solidFill>
                <a:srgbClr val="583208"/>
              </a:solidFill>
            </a:endParaRPr>
          </a:p>
          <a:p>
            <a:pPr marL="560388" lvl="1" indent="-381000" eaLnBrk="1" hangingPunct="1"/>
            <a:r>
              <a:rPr lang="en-US" altLang="nl-BE" smtClean="0">
                <a:solidFill>
                  <a:srgbClr val="583208"/>
                </a:solidFill>
              </a:rPr>
              <a:t>	uitgangspunten</a:t>
            </a:r>
          </a:p>
          <a:p>
            <a:pPr marL="1025525" lvl="2" indent="-381000"/>
            <a:r>
              <a:rPr lang="en-US" altLang="nl-BE" smtClean="0"/>
              <a:t>centraal staat de zorg voor de gebruiker maar deze zorg mag niet ten koste gaan van het welzijn van het personeel of de financiële gezondheid van de voorziening. Werken aan kwaliteit is in ieders belang en zoekt naar een evenwicht waar alle betrokkenen beter van worden.</a:t>
            </a:r>
            <a:endParaRPr lang="en-US" altLang="nl-BE" smtClean="0">
              <a:solidFill>
                <a:srgbClr val="583208"/>
              </a:solidFill>
            </a:endParaRPr>
          </a:p>
          <a:p>
            <a:pPr lvl="3" eaLnBrk="1" hangingPunct="1"/>
            <a:endParaRPr lang="en-US" altLang="nl-BE" smtClean="0">
              <a:solidFill>
                <a:srgbClr val="583208"/>
              </a:solidFill>
            </a:endParaRPr>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1025525" lvl="2"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1025525" lvl="2" indent="-381000" eaLnBrk="1" hangingPunct="1">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AC84A8A-8F82-41C2-B32E-31AEA46712FC}" type="slidenum">
              <a:rPr lang="nl-NL" altLang="nl-BE" sz="1200">
                <a:solidFill>
                  <a:srgbClr val="C0C2C4"/>
                </a:solidFill>
              </a:rPr>
              <a:pPr eaLnBrk="1" hangingPunct="1"/>
              <a:t>8</a:t>
            </a:fld>
            <a:endParaRPr lang="nl-NL" altLang="nl-BE" sz="1200">
              <a:solidFill>
                <a:srgbClr val="C0C2C4"/>
              </a:solidFill>
            </a:endParaRPr>
          </a:p>
        </p:txBody>
      </p:sp>
      <p:sp>
        <p:nvSpPr>
          <p:cNvPr id="18435"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8436" name="Rectangle 3"/>
          <p:cNvSpPr>
            <a:spLocks noGrp="1" noChangeArrowheads="1"/>
          </p:cNvSpPr>
          <p:nvPr>
            <p:ph type="body" idx="4294967295"/>
          </p:nvPr>
        </p:nvSpPr>
        <p:spPr>
          <a:xfrm>
            <a:off x="422275" y="1854200"/>
            <a:ext cx="8502650" cy="4441825"/>
          </a:xfrm>
        </p:spPr>
        <p:txBody>
          <a:bodyPr/>
          <a:lstStyle/>
          <a:p>
            <a:pPr marL="381000" indent="-381000" eaLnBrk="1" hangingPunct="1">
              <a:buFontTx/>
              <a:buAutoNum type="arabicPeriod"/>
            </a:pPr>
            <a:r>
              <a:rPr lang="en-US" altLang="nl-BE" b="1" u="sng" smtClean="0">
                <a:solidFill>
                  <a:srgbClr val="583208"/>
                </a:solidFill>
              </a:rPr>
              <a:t>Kwaliteitsdecreet</a:t>
            </a:r>
            <a:endParaRPr lang="en-US" altLang="nl-BE" smtClean="0">
              <a:solidFill>
                <a:srgbClr val="583208"/>
              </a:solidFill>
            </a:endParaRPr>
          </a:p>
          <a:p>
            <a:pPr marL="560388" lvl="1" indent="-381000" eaLnBrk="1" hangingPunct="1"/>
            <a:r>
              <a:rPr lang="en-US" altLang="nl-BE" smtClean="0">
                <a:solidFill>
                  <a:srgbClr val="583208"/>
                </a:solidFill>
              </a:rPr>
              <a:t>	instrumenten</a:t>
            </a:r>
          </a:p>
          <a:p>
            <a:pPr marL="1025525" lvl="2" indent="-381000" eaLnBrk="1" hangingPunct="1"/>
            <a:r>
              <a:rPr lang="en-US" altLang="nl-BE" smtClean="0">
                <a:solidFill>
                  <a:srgbClr val="583208"/>
                </a:solidFill>
              </a:rPr>
              <a:t>(eigen verantwoordelijkheid over) kwaliteitssysteem en kwaliteitsbeleid</a:t>
            </a:r>
          </a:p>
          <a:p>
            <a:pPr marL="1025525" lvl="2" indent="-381000" eaLnBrk="1" hangingPunct="1"/>
            <a:r>
              <a:rPr lang="en-US" altLang="nl-BE" smtClean="0">
                <a:solidFill>
                  <a:srgbClr val="583208"/>
                </a:solidFill>
              </a:rPr>
              <a:t>zelfevaluatie</a:t>
            </a:r>
          </a:p>
          <a:p>
            <a:pPr marL="1025525" lvl="2" indent="-381000" eaLnBrk="1" hangingPunct="1"/>
            <a:r>
              <a:rPr lang="en-US" altLang="nl-BE" smtClean="0">
                <a:solidFill>
                  <a:srgbClr val="583208"/>
                </a:solidFill>
              </a:rPr>
              <a:t>kwaliteitshandboek</a:t>
            </a:r>
          </a:p>
          <a:p>
            <a:pPr marL="560388" lvl="1" indent="-381000" eaLnBrk="1" hangingPunct="1">
              <a:buFontTx/>
              <a:buNone/>
            </a:pPr>
            <a:endParaRPr lang="en-US" altLang="nl-BE" smtClean="0">
              <a:solidFill>
                <a:srgbClr val="583208"/>
              </a:solidFill>
            </a:endParaRPr>
          </a:p>
          <a:p>
            <a:pPr marL="1025525" lvl="2" indent="-381000" eaLnBrk="1" hangingPunct="1"/>
            <a:endParaRPr lang="en-US" altLang="nl-BE" smtClean="0">
              <a:solidFill>
                <a:srgbClr val="583208"/>
              </a:solidFill>
            </a:endParaRPr>
          </a:p>
          <a:p>
            <a:pPr marL="1025525" lvl="2"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560388" lvl="1" indent="-381000" eaLnBrk="1" hangingPunct="1"/>
            <a:endParaRPr lang="en-US" altLang="nl-BE" sz="1600" smtClean="0">
              <a:solidFill>
                <a:srgbClr val="583208"/>
              </a:solidFill>
            </a:endParaRPr>
          </a:p>
          <a:p>
            <a:pPr marL="1025525" lvl="2" indent="-381000" eaLnBrk="1" hangingPunct="1">
              <a:buFontTx/>
              <a:buNone/>
            </a:pPr>
            <a:endParaRPr lang="en-US" altLang="nl-BE" sz="1600" smtClean="0">
              <a:solidFill>
                <a:srgbClr val="583208"/>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nvSpPr>
        <p:spPr bwMode="auto">
          <a:xfrm>
            <a:off x="8612188" y="6299200"/>
            <a:ext cx="395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680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C8A2B39-9F6C-4138-9033-4AEAC6AFAF4D}" type="slidenum">
              <a:rPr lang="nl-NL" altLang="nl-BE" sz="1200">
                <a:solidFill>
                  <a:srgbClr val="C0C2C4"/>
                </a:solidFill>
              </a:rPr>
              <a:pPr eaLnBrk="1" hangingPunct="1"/>
              <a:t>9</a:t>
            </a:fld>
            <a:endParaRPr lang="nl-NL" altLang="nl-BE" sz="1200">
              <a:solidFill>
                <a:srgbClr val="C0C2C4"/>
              </a:solidFill>
            </a:endParaRPr>
          </a:p>
        </p:txBody>
      </p:sp>
      <p:sp>
        <p:nvSpPr>
          <p:cNvPr id="19459" name="Rectangle 2"/>
          <p:cNvSpPr>
            <a:spLocks noGrp="1" noChangeArrowheads="1"/>
          </p:cNvSpPr>
          <p:nvPr>
            <p:ph type="title" idx="4294967295"/>
          </p:nvPr>
        </p:nvSpPr>
        <p:spPr>
          <a:xfrm>
            <a:off x="928688" y="384175"/>
            <a:ext cx="7864475" cy="987425"/>
          </a:xfrm>
        </p:spPr>
        <p:txBody>
          <a:bodyPr/>
          <a:lstStyle/>
          <a:p>
            <a:pPr eaLnBrk="1" hangingPunct="1"/>
            <a:r>
              <a:rPr lang="en-US" altLang="nl-BE" b="1" smtClean="0">
                <a:solidFill>
                  <a:srgbClr val="583208"/>
                </a:solidFill>
              </a:rPr>
              <a:t>H1</a:t>
            </a:r>
            <a:r>
              <a:rPr lang="en-US" altLang="nl-BE" smtClean="0">
                <a:solidFill>
                  <a:srgbClr val="E1007D"/>
                </a:solidFill>
              </a:rPr>
              <a:t> Achtergrond</a:t>
            </a:r>
          </a:p>
        </p:txBody>
      </p:sp>
      <p:sp>
        <p:nvSpPr>
          <p:cNvPr id="13316" name="Rectangle 3"/>
          <p:cNvSpPr>
            <a:spLocks noGrp="1" noChangeArrowheads="1"/>
          </p:cNvSpPr>
          <p:nvPr>
            <p:ph type="body" idx="4294967295"/>
          </p:nvPr>
        </p:nvSpPr>
        <p:spPr>
          <a:xfrm>
            <a:off x="430213" y="1274763"/>
            <a:ext cx="8502650" cy="4733925"/>
          </a:xfrm>
        </p:spPr>
        <p:txBody>
          <a:bodyPr/>
          <a:lstStyle/>
          <a:p>
            <a:pPr marL="381000" indent="-381000" eaLnBrk="1" hangingPunct="1">
              <a:buFontTx/>
              <a:buNone/>
              <a:defRPr/>
            </a:pPr>
            <a:r>
              <a:rPr lang="en-US" b="1" dirty="0" smtClean="0">
                <a:solidFill>
                  <a:srgbClr val="583208"/>
                </a:solidFill>
              </a:rPr>
              <a:t>2. </a:t>
            </a:r>
            <a:r>
              <a:rPr lang="en-US" b="1" u="sng" dirty="0" err="1" smtClean="0">
                <a:solidFill>
                  <a:srgbClr val="583208"/>
                </a:solidFill>
              </a:rPr>
              <a:t>Sectorale</a:t>
            </a:r>
            <a:r>
              <a:rPr lang="en-US" b="1" u="sng" dirty="0" smtClean="0">
                <a:solidFill>
                  <a:srgbClr val="583208"/>
                </a:solidFill>
              </a:rPr>
              <a:t> </a:t>
            </a:r>
            <a:r>
              <a:rPr lang="en-US" b="1" u="sng" dirty="0" err="1" smtClean="0">
                <a:solidFill>
                  <a:srgbClr val="583208"/>
                </a:solidFill>
              </a:rPr>
              <a:t>evoluties</a:t>
            </a:r>
            <a:endParaRPr lang="en-US" dirty="0" smtClean="0">
              <a:solidFill>
                <a:srgbClr val="583208"/>
              </a:solidFill>
            </a:endParaRPr>
          </a:p>
          <a:p>
            <a:pPr marL="560388" lvl="1" indent="-381000" eaLnBrk="1" hangingPunct="1">
              <a:defRPr/>
            </a:pPr>
            <a:r>
              <a:rPr lang="en-US" sz="2000" b="0" dirty="0" err="1">
                <a:solidFill>
                  <a:srgbClr val="583208"/>
                </a:solidFill>
              </a:rPr>
              <a:t>E</a:t>
            </a:r>
            <a:r>
              <a:rPr lang="en-US" sz="2000" b="0" dirty="0" err="1" smtClean="0">
                <a:solidFill>
                  <a:srgbClr val="583208"/>
                </a:solidFill>
              </a:rPr>
              <a:t>xperimenteel</a:t>
            </a:r>
            <a:r>
              <a:rPr lang="en-US" sz="2000" b="0" dirty="0" smtClean="0">
                <a:solidFill>
                  <a:srgbClr val="583208"/>
                </a:solidFill>
              </a:rPr>
              <a:t> </a:t>
            </a:r>
            <a:r>
              <a:rPr lang="en-US" sz="2000" b="0" dirty="0" err="1" smtClean="0">
                <a:solidFill>
                  <a:srgbClr val="583208"/>
                </a:solidFill>
              </a:rPr>
              <a:t>modulair</a:t>
            </a:r>
            <a:r>
              <a:rPr lang="en-US" sz="2000" b="0" dirty="0" smtClean="0">
                <a:solidFill>
                  <a:srgbClr val="583208"/>
                </a:solidFill>
              </a:rPr>
              <a:t> </a:t>
            </a:r>
            <a:r>
              <a:rPr lang="en-US" sz="2000" b="0" dirty="0" err="1" smtClean="0">
                <a:solidFill>
                  <a:srgbClr val="583208"/>
                </a:solidFill>
              </a:rPr>
              <a:t>kader</a:t>
            </a:r>
            <a:r>
              <a:rPr lang="en-US" sz="2000" b="0" dirty="0" smtClean="0">
                <a:solidFill>
                  <a:srgbClr val="583208"/>
                </a:solidFill>
              </a:rPr>
              <a:t>: </a:t>
            </a:r>
          </a:p>
          <a:p>
            <a:pPr marL="968375" lvl="2" indent="-381000" eaLnBrk="1" hangingPunct="1">
              <a:defRPr/>
            </a:pPr>
            <a:r>
              <a:rPr lang="en-US" sz="2000" dirty="0" err="1" smtClean="0">
                <a:solidFill>
                  <a:srgbClr val="583208"/>
                </a:solidFill>
              </a:rPr>
              <a:t>Enveloppenfinanciering</a:t>
            </a:r>
            <a:endParaRPr lang="en-US" sz="2000" dirty="0">
              <a:solidFill>
                <a:srgbClr val="583208"/>
              </a:solidFill>
            </a:endParaRPr>
          </a:p>
          <a:p>
            <a:pPr marL="968375" lvl="2" indent="-381000" eaLnBrk="1" hangingPunct="1">
              <a:defRPr/>
            </a:pPr>
            <a:r>
              <a:rPr lang="en-US" sz="2000" dirty="0" err="1" smtClean="0">
                <a:solidFill>
                  <a:srgbClr val="583208"/>
                </a:solidFill>
              </a:rPr>
              <a:t>Prestatie-indicatoren</a:t>
            </a:r>
            <a:r>
              <a:rPr lang="en-US" sz="2000" dirty="0" smtClean="0">
                <a:solidFill>
                  <a:srgbClr val="583208"/>
                </a:solidFill>
              </a:rPr>
              <a:t>: </a:t>
            </a:r>
            <a:r>
              <a:rPr lang="en-US" sz="2000" dirty="0" err="1" smtClean="0">
                <a:solidFill>
                  <a:srgbClr val="583208"/>
                </a:solidFill>
              </a:rPr>
              <a:t>bezetting</a:t>
            </a:r>
            <a:r>
              <a:rPr lang="en-US" sz="2000" dirty="0" smtClean="0">
                <a:solidFill>
                  <a:srgbClr val="583208"/>
                </a:solidFill>
              </a:rPr>
              <a:t>, FID, </a:t>
            </a:r>
            <a:r>
              <a:rPr lang="en-US" sz="2000" dirty="0" err="1" smtClean="0">
                <a:solidFill>
                  <a:srgbClr val="583208"/>
                </a:solidFill>
              </a:rPr>
              <a:t>benutting</a:t>
            </a:r>
            <a:endParaRPr lang="en-US" sz="2000" dirty="0" smtClean="0">
              <a:solidFill>
                <a:srgbClr val="583208"/>
              </a:solidFill>
            </a:endParaRPr>
          </a:p>
          <a:p>
            <a:pPr marL="968375" lvl="2" indent="-381000" eaLnBrk="1" hangingPunct="1">
              <a:defRPr/>
            </a:pPr>
            <a:r>
              <a:rPr lang="en-US" sz="2000" dirty="0" err="1" smtClean="0">
                <a:solidFill>
                  <a:srgbClr val="583208"/>
                </a:solidFill>
              </a:rPr>
              <a:t>sociaal</a:t>
            </a:r>
            <a:r>
              <a:rPr lang="en-US" sz="2000" dirty="0" smtClean="0">
                <a:solidFill>
                  <a:srgbClr val="583208"/>
                </a:solidFill>
              </a:rPr>
              <a:t> </a:t>
            </a:r>
            <a:r>
              <a:rPr lang="en-US" sz="2000" dirty="0" err="1" smtClean="0">
                <a:solidFill>
                  <a:srgbClr val="583208"/>
                </a:solidFill>
              </a:rPr>
              <a:t>ondernemerschap</a:t>
            </a:r>
            <a:endParaRPr lang="en-US" sz="2000" dirty="0" smtClean="0">
              <a:solidFill>
                <a:srgbClr val="583208"/>
              </a:solidFill>
            </a:endParaRPr>
          </a:p>
          <a:p>
            <a:pPr marL="560388" lvl="1" indent="-381000" eaLnBrk="1" hangingPunct="1">
              <a:defRPr/>
            </a:pPr>
            <a:r>
              <a:rPr lang="en-US" sz="2000" b="0" dirty="0" err="1" smtClean="0">
                <a:solidFill>
                  <a:srgbClr val="583208"/>
                </a:solidFill>
              </a:rPr>
              <a:t>werkprincipes</a:t>
            </a:r>
            <a:r>
              <a:rPr lang="en-US" sz="2000" b="0" dirty="0" smtClean="0">
                <a:solidFill>
                  <a:srgbClr val="583208"/>
                </a:solidFill>
              </a:rPr>
              <a:t> </a:t>
            </a:r>
            <a:r>
              <a:rPr lang="en-US" sz="2000" b="0" dirty="0" err="1" smtClean="0">
                <a:solidFill>
                  <a:srgbClr val="583208"/>
                </a:solidFill>
              </a:rPr>
              <a:t>uit</a:t>
            </a:r>
            <a:r>
              <a:rPr lang="en-US" sz="2000" b="0" dirty="0" smtClean="0">
                <a:solidFill>
                  <a:srgbClr val="583208"/>
                </a:solidFill>
              </a:rPr>
              <a:t> het </a:t>
            </a:r>
            <a:r>
              <a:rPr lang="en-US" sz="2000" b="0" dirty="0" err="1" smtClean="0">
                <a:solidFill>
                  <a:srgbClr val="583208"/>
                </a:solidFill>
              </a:rPr>
              <a:t>Globaal</a:t>
            </a:r>
            <a:r>
              <a:rPr lang="en-US" sz="2000" b="0" dirty="0" smtClean="0">
                <a:solidFill>
                  <a:srgbClr val="583208"/>
                </a:solidFill>
              </a:rPr>
              <a:t> Plan </a:t>
            </a:r>
            <a:r>
              <a:rPr lang="en-US" sz="2000" b="0" dirty="0" err="1" smtClean="0">
                <a:solidFill>
                  <a:srgbClr val="583208"/>
                </a:solidFill>
              </a:rPr>
              <a:t>Jeugdzorg</a:t>
            </a:r>
            <a:endParaRPr lang="en-US" sz="2000" b="0" dirty="0" smtClean="0">
              <a:solidFill>
                <a:srgbClr val="583208"/>
              </a:solidFill>
            </a:endParaRPr>
          </a:p>
          <a:p>
            <a:pPr marL="560388" lvl="1" indent="-381000" eaLnBrk="1" hangingPunct="1">
              <a:defRPr/>
            </a:pPr>
            <a:r>
              <a:rPr lang="en-US" sz="2000" b="0" dirty="0" err="1" smtClean="0">
                <a:solidFill>
                  <a:srgbClr val="583208"/>
                </a:solidFill>
              </a:rPr>
              <a:t>decreten</a:t>
            </a:r>
            <a:r>
              <a:rPr lang="en-US" sz="2000" b="0" dirty="0" smtClean="0">
                <a:solidFill>
                  <a:srgbClr val="583208"/>
                </a:solidFill>
              </a:rPr>
              <a:t> van 7/05/2004 </a:t>
            </a:r>
            <a:r>
              <a:rPr lang="en-US" sz="2000" b="0" dirty="0" err="1" smtClean="0">
                <a:solidFill>
                  <a:srgbClr val="583208"/>
                </a:solidFill>
              </a:rPr>
              <a:t>betreffende</a:t>
            </a:r>
            <a:r>
              <a:rPr lang="en-US" sz="2000" b="0" dirty="0" smtClean="0">
                <a:solidFill>
                  <a:srgbClr val="583208"/>
                </a:solidFill>
              </a:rPr>
              <a:t> de </a:t>
            </a:r>
            <a:r>
              <a:rPr lang="en-US" sz="2000" b="0" dirty="0" err="1" smtClean="0">
                <a:solidFill>
                  <a:srgbClr val="583208"/>
                </a:solidFill>
              </a:rPr>
              <a:t>integrale</a:t>
            </a:r>
            <a:r>
              <a:rPr lang="en-US" sz="2000" b="0" dirty="0" smtClean="0">
                <a:solidFill>
                  <a:srgbClr val="583208"/>
                </a:solidFill>
              </a:rPr>
              <a:t> </a:t>
            </a:r>
            <a:r>
              <a:rPr lang="en-US" sz="2000" b="0" dirty="0" err="1" smtClean="0">
                <a:solidFill>
                  <a:srgbClr val="583208"/>
                </a:solidFill>
              </a:rPr>
              <a:t>jeugdhulp</a:t>
            </a:r>
            <a:r>
              <a:rPr lang="en-US" sz="2000" b="0" dirty="0" smtClean="0">
                <a:solidFill>
                  <a:srgbClr val="583208"/>
                </a:solidFill>
              </a:rPr>
              <a:t> en de </a:t>
            </a:r>
            <a:r>
              <a:rPr lang="en-US" sz="2000" b="0" dirty="0" err="1" smtClean="0">
                <a:solidFill>
                  <a:srgbClr val="583208"/>
                </a:solidFill>
              </a:rPr>
              <a:t>rechtspositie</a:t>
            </a:r>
            <a:r>
              <a:rPr lang="en-US" sz="2000" b="0" dirty="0" smtClean="0">
                <a:solidFill>
                  <a:srgbClr val="583208"/>
                </a:solidFill>
              </a:rPr>
              <a:t> van de </a:t>
            </a:r>
            <a:r>
              <a:rPr lang="en-US" sz="2000" b="0" dirty="0" err="1" smtClean="0">
                <a:solidFill>
                  <a:srgbClr val="583208"/>
                </a:solidFill>
              </a:rPr>
              <a:t>minderjarige</a:t>
            </a:r>
            <a:r>
              <a:rPr lang="en-US" sz="2000" b="0" dirty="0" smtClean="0">
                <a:solidFill>
                  <a:srgbClr val="583208"/>
                </a:solidFill>
              </a:rPr>
              <a:t> in de </a:t>
            </a:r>
            <a:r>
              <a:rPr lang="en-US" sz="2000" b="0" dirty="0" err="1" smtClean="0">
                <a:solidFill>
                  <a:srgbClr val="583208"/>
                </a:solidFill>
              </a:rPr>
              <a:t>integrale</a:t>
            </a:r>
            <a:r>
              <a:rPr lang="en-US" sz="2000" b="0" dirty="0" smtClean="0">
                <a:solidFill>
                  <a:srgbClr val="583208"/>
                </a:solidFill>
              </a:rPr>
              <a:t> </a:t>
            </a:r>
            <a:r>
              <a:rPr lang="en-US" sz="2000" b="0" dirty="0" err="1" smtClean="0">
                <a:solidFill>
                  <a:srgbClr val="583208"/>
                </a:solidFill>
              </a:rPr>
              <a:t>jeugdhulp</a:t>
            </a:r>
            <a:endParaRPr lang="en-US" sz="2000" b="0" dirty="0" smtClean="0">
              <a:solidFill>
                <a:srgbClr val="583208"/>
              </a:solidFill>
            </a:endParaRPr>
          </a:p>
          <a:p>
            <a:pPr marL="560388" lvl="1" indent="-381000" eaLnBrk="1" hangingPunct="1">
              <a:defRPr/>
            </a:pPr>
            <a:r>
              <a:rPr lang="en-US" sz="2000" b="0" dirty="0" err="1" smtClean="0">
                <a:solidFill>
                  <a:srgbClr val="583208"/>
                </a:solidFill>
              </a:rPr>
              <a:t>BinC</a:t>
            </a:r>
            <a:endParaRPr lang="en-US" sz="2000" b="0" dirty="0" smtClean="0">
              <a:solidFill>
                <a:srgbClr val="583208"/>
              </a:solidFill>
            </a:endParaRPr>
          </a:p>
          <a:p>
            <a:pPr marL="560388" lvl="1" indent="-381000" eaLnBrk="1" hangingPunct="1">
              <a:defRPr/>
            </a:pPr>
            <a:r>
              <a:rPr lang="en-US" sz="2000" b="0" dirty="0" err="1" smtClean="0">
                <a:solidFill>
                  <a:srgbClr val="583208"/>
                </a:solidFill>
              </a:rPr>
              <a:t>Verhouding</a:t>
            </a:r>
            <a:r>
              <a:rPr lang="en-US" sz="2000" b="0" dirty="0" smtClean="0">
                <a:solidFill>
                  <a:srgbClr val="583208"/>
                </a:solidFill>
              </a:rPr>
              <a:t> </a:t>
            </a:r>
            <a:r>
              <a:rPr lang="en-US" sz="2000" b="0" dirty="0" err="1" smtClean="0">
                <a:solidFill>
                  <a:srgbClr val="583208"/>
                </a:solidFill>
              </a:rPr>
              <a:t>tussen</a:t>
            </a:r>
            <a:r>
              <a:rPr lang="en-US" sz="2000" b="0" dirty="0" smtClean="0">
                <a:solidFill>
                  <a:srgbClr val="583208"/>
                </a:solidFill>
              </a:rPr>
              <a:t> </a:t>
            </a:r>
            <a:r>
              <a:rPr lang="en-US" sz="2000" b="0" dirty="0" err="1" smtClean="0">
                <a:solidFill>
                  <a:srgbClr val="583208"/>
                </a:solidFill>
              </a:rPr>
              <a:t>overheid</a:t>
            </a:r>
            <a:r>
              <a:rPr lang="en-US" sz="2000" b="0" dirty="0" smtClean="0">
                <a:solidFill>
                  <a:srgbClr val="583208"/>
                </a:solidFill>
              </a:rPr>
              <a:t> en private </a:t>
            </a:r>
            <a:r>
              <a:rPr lang="en-US" sz="2000" b="0" dirty="0" err="1" smtClean="0">
                <a:solidFill>
                  <a:srgbClr val="583208"/>
                </a:solidFill>
              </a:rPr>
              <a:t>initiatiefnemer</a:t>
            </a:r>
            <a:endParaRPr lang="en-US" sz="2000" b="0" dirty="0" smtClean="0">
              <a:solidFill>
                <a:srgbClr val="583208"/>
              </a:solidFill>
            </a:endParaRPr>
          </a:p>
          <a:p>
            <a:pPr marL="1025525" lvl="2" indent="-381000" eaLnBrk="1" hangingPunct="1">
              <a:buFontTx/>
              <a:buNone/>
              <a:defRPr/>
            </a:pPr>
            <a:endParaRPr lang="en-US" dirty="0" smtClean="0">
              <a:solidFill>
                <a:srgbClr val="583208"/>
              </a:solidFill>
            </a:endParaRPr>
          </a:p>
          <a:p>
            <a:pPr lvl="2" eaLnBrk="1" hangingPunct="1">
              <a:buFont typeface="Symbol"/>
              <a:buChar char="Þ"/>
              <a:defRPr/>
            </a:pPr>
            <a:r>
              <a:rPr lang="en-US" sz="2800" b="1" dirty="0" smtClean="0">
                <a:solidFill>
                  <a:srgbClr val="583208"/>
                </a:solidFill>
              </a:rPr>
              <a:t>Met het </a:t>
            </a:r>
            <a:r>
              <a:rPr lang="en-US" sz="2800" b="1" dirty="0" err="1" smtClean="0">
                <a:solidFill>
                  <a:srgbClr val="583208"/>
                </a:solidFill>
              </a:rPr>
              <a:t>uitvoeringsbesluit</a:t>
            </a:r>
            <a:r>
              <a:rPr lang="en-US" sz="2800" b="1" dirty="0" smtClean="0">
                <a:solidFill>
                  <a:srgbClr val="583208"/>
                </a:solidFill>
              </a:rPr>
              <a:t> </a:t>
            </a:r>
            <a:r>
              <a:rPr lang="en-US" sz="2800" b="1" dirty="0" err="1" smtClean="0">
                <a:solidFill>
                  <a:srgbClr val="583208"/>
                </a:solidFill>
              </a:rPr>
              <a:t>als</a:t>
            </a:r>
            <a:endParaRPr lang="en-US" sz="2800" b="1" dirty="0" smtClean="0">
              <a:solidFill>
                <a:srgbClr val="583208"/>
              </a:solidFill>
            </a:endParaRPr>
          </a:p>
          <a:p>
            <a:pPr marL="644525" lvl="2" indent="0" eaLnBrk="1" hangingPunct="1">
              <a:buFontTx/>
              <a:buNone/>
              <a:defRPr/>
            </a:pPr>
            <a:r>
              <a:rPr lang="en-US" sz="2800" b="1" dirty="0">
                <a:solidFill>
                  <a:srgbClr val="583208"/>
                </a:solidFill>
              </a:rPr>
              <a:t>	</a:t>
            </a:r>
            <a:r>
              <a:rPr lang="en-US" sz="2800" b="1" dirty="0" smtClean="0">
                <a:solidFill>
                  <a:srgbClr val="583208"/>
                </a:solidFill>
              </a:rPr>
              <a:t> </a:t>
            </a:r>
            <a:r>
              <a:rPr lang="en-US" sz="2800" b="1" dirty="0" err="1" smtClean="0">
                <a:solidFill>
                  <a:srgbClr val="583208"/>
                </a:solidFill>
              </a:rPr>
              <a:t>sluitstuk</a:t>
            </a:r>
            <a:r>
              <a:rPr lang="en-US" sz="2800" b="1" dirty="0" smtClean="0">
                <a:solidFill>
                  <a:srgbClr val="583208"/>
                </a:solidFill>
              </a:rPr>
              <a:t> van het </a:t>
            </a:r>
            <a:r>
              <a:rPr lang="en-US" sz="2800" b="1" dirty="0" err="1" smtClean="0">
                <a:solidFill>
                  <a:srgbClr val="583208"/>
                </a:solidFill>
              </a:rPr>
              <a:t>geheel</a:t>
            </a:r>
            <a:endParaRPr lang="en-US" sz="2800" b="1" dirty="0" smtClean="0">
              <a:solidFill>
                <a:srgbClr val="583208"/>
              </a:solidFill>
            </a:endParaRPr>
          </a:p>
          <a:p>
            <a:pPr marL="560388" lvl="1" indent="-381000" eaLnBrk="1" hangingPunct="1">
              <a:buFontTx/>
              <a:buNone/>
              <a:defRPr/>
            </a:pPr>
            <a:endParaRPr lang="en-US" dirty="0" smtClean="0">
              <a:solidFill>
                <a:srgbClr val="583208"/>
              </a:solidFill>
            </a:endParaRPr>
          </a:p>
          <a:p>
            <a:pPr marL="1025525" lvl="2" indent="-381000" eaLnBrk="1" hangingPunct="1">
              <a:defRPr/>
            </a:pPr>
            <a:endParaRPr lang="en-US" dirty="0" smtClean="0">
              <a:solidFill>
                <a:srgbClr val="583208"/>
              </a:solidFill>
            </a:endParaRPr>
          </a:p>
          <a:p>
            <a:pPr marL="1025525" lvl="2"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560388" lvl="1" indent="-381000" eaLnBrk="1" hangingPunct="1">
              <a:defRPr/>
            </a:pPr>
            <a:endParaRPr lang="en-US" sz="1600" dirty="0" smtClean="0">
              <a:solidFill>
                <a:srgbClr val="583208"/>
              </a:solidFill>
            </a:endParaRPr>
          </a:p>
          <a:p>
            <a:pPr marL="1025525" lvl="2" indent="-381000" eaLnBrk="1" hangingPunct="1">
              <a:buFontTx/>
              <a:buNone/>
              <a:defRPr/>
            </a:pPr>
            <a:endParaRPr lang="en-US" sz="1600" dirty="0" smtClean="0">
              <a:solidFill>
                <a:srgbClr val="583208"/>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5F3921"/>
      </a:dk1>
      <a:lt1>
        <a:srgbClr val="FFFFFF"/>
      </a:lt1>
      <a:dk2>
        <a:srgbClr val="E3007C"/>
      </a:dk2>
      <a:lt2>
        <a:srgbClr val="5F3921"/>
      </a:lt2>
      <a:accent1>
        <a:srgbClr val="E3007C"/>
      </a:accent1>
      <a:accent2>
        <a:srgbClr val="E3007C"/>
      </a:accent2>
      <a:accent3>
        <a:srgbClr val="FFFFFF"/>
      </a:accent3>
      <a:accent4>
        <a:srgbClr val="5F3921"/>
      </a:accent4>
      <a:accent5>
        <a:srgbClr val="EEAABF"/>
      </a:accent5>
      <a:accent6>
        <a:srgbClr val="E3007C"/>
      </a:accent6>
      <a:hlink>
        <a:srgbClr val="FFFFFF"/>
      </a:hlink>
      <a:folHlink>
        <a:srgbClr val="5F3921"/>
      </a:folHlink>
    </a:clrScheme>
    <a:fontScheme name="Office Them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
      <a:dk1>
        <a:srgbClr val="583208"/>
      </a:dk1>
      <a:lt1>
        <a:srgbClr val="FFFFFF"/>
      </a:lt1>
      <a:dk2>
        <a:srgbClr val="E1007D"/>
      </a:dk2>
      <a:lt2>
        <a:srgbClr val="583208"/>
      </a:lt2>
      <a:accent1>
        <a:srgbClr val="E1007D"/>
      </a:accent1>
      <a:accent2>
        <a:srgbClr val="E1007D"/>
      </a:accent2>
      <a:accent3>
        <a:srgbClr val="FFFFFF"/>
      </a:accent3>
      <a:accent4>
        <a:srgbClr val="4A2906"/>
      </a:accent4>
      <a:accent5>
        <a:srgbClr val="EEAABF"/>
      </a:accent5>
      <a:accent6>
        <a:srgbClr val="CC0071"/>
      </a:accent6>
      <a:hlink>
        <a:srgbClr val="FFFFFF"/>
      </a:hlink>
      <a:folHlink>
        <a:srgbClr val="583208"/>
      </a:folHlink>
    </a:clrScheme>
    <a:fontScheme name="Office Them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jabloon in huisstijl">
  <a:themeElements>
    <a:clrScheme name="RCA">
      <a:dk1>
        <a:srgbClr val="000000"/>
      </a:dk1>
      <a:lt1>
        <a:srgbClr val="FFFFFF"/>
      </a:lt1>
      <a:dk2>
        <a:srgbClr val="C4A006"/>
      </a:dk2>
      <a:lt2>
        <a:srgbClr val="FFFFFF"/>
      </a:lt2>
      <a:accent1>
        <a:srgbClr val="FFFFFF"/>
      </a:accent1>
      <a:accent2>
        <a:srgbClr val="C4A006"/>
      </a:accent2>
      <a:accent3>
        <a:srgbClr val="6AB023"/>
      </a:accent3>
      <a:accent4>
        <a:srgbClr val="EB6A0A"/>
      </a:accent4>
      <a:accent5>
        <a:srgbClr val="FF0000"/>
      </a:accent5>
      <a:accent6>
        <a:srgbClr val="00B6E8"/>
      </a:accent6>
      <a:hlink>
        <a:srgbClr val="18AFA5"/>
      </a:hlink>
      <a:folHlink>
        <a:srgbClr val="7030A0"/>
      </a:folHlink>
    </a:clrScheme>
    <a:fontScheme name="RCA">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4835</TotalTime>
  <Words>1104</Words>
  <Application>Microsoft Office PowerPoint</Application>
  <PresentationFormat>Diavoorstelling (4:3)</PresentationFormat>
  <Paragraphs>381</Paragraphs>
  <Slides>38</Slides>
  <Notes>36</Notes>
  <HiddenSlides>0</HiddenSlides>
  <MMClips>0</MMClips>
  <ScaleCrop>false</ScaleCrop>
  <HeadingPairs>
    <vt:vector size="4" baseType="variant">
      <vt:variant>
        <vt:lpstr>Thema</vt:lpstr>
      </vt:variant>
      <vt:variant>
        <vt:i4>3</vt:i4>
      </vt:variant>
      <vt:variant>
        <vt:lpstr>Diatitels</vt:lpstr>
      </vt:variant>
      <vt:variant>
        <vt:i4>38</vt:i4>
      </vt:variant>
    </vt:vector>
  </HeadingPairs>
  <TitlesOfParts>
    <vt:vector size="41" baseType="lpstr">
      <vt:lpstr>Office Theme</vt:lpstr>
      <vt:lpstr>1_Office Theme</vt:lpstr>
      <vt:lpstr>Sjabloon in huisstijl</vt:lpstr>
      <vt:lpstr>Kwaliteit  </vt:lpstr>
      <vt:lpstr>Inhoud</vt:lpstr>
      <vt:lpstr>H1 Achtergrond </vt:lpstr>
      <vt:lpstr>H1 Achtergrond</vt:lpstr>
      <vt:lpstr>H1 Achtergrond</vt:lpstr>
      <vt:lpstr>H1 Achtergrond</vt:lpstr>
      <vt:lpstr>H1 Achtergrond</vt:lpstr>
      <vt:lpstr>H1 Achtergrond</vt:lpstr>
      <vt:lpstr>H1 Achtergrond</vt:lpstr>
      <vt:lpstr>H1 Achtergrond</vt:lpstr>
      <vt:lpstr>H1 Achtergrond</vt:lpstr>
      <vt:lpstr>H1 Achtergrond</vt:lpstr>
      <vt:lpstr>H1 Achtergrond</vt:lpstr>
      <vt:lpstr>H2 Visie</vt:lpstr>
      <vt:lpstr>H2 Visie</vt:lpstr>
      <vt:lpstr>H2 Visie</vt:lpstr>
      <vt:lpstr>H2 Visie</vt:lpstr>
      <vt:lpstr>H2 Visie</vt:lpstr>
      <vt:lpstr>H2 Visie</vt:lpstr>
      <vt:lpstr>H2 Visie</vt:lpstr>
      <vt:lpstr>H3 Tijdspad</vt:lpstr>
      <vt:lpstr>H3 Tijdspad</vt:lpstr>
      <vt:lpstr>H4 Het kwaliteitsconcept van Jongerenwelzijn</vt:lpstr>
      <vt:lpstr>H4 Het kwaliteitsconcept van Jongerenwelzijn</vt:lpstr>
      <vt:lpstr>EFQM</vt:lpstr>
      <vt:lpstr>PDCA</vt:lpstr>
      <vt:lpstr>H4 Het kwaliteitsconcept van Jongerenwelzijn</vt:lpstr>
      <vt:lpstr>H4 Het kwaliteitsconcept van Jongerenwelzijn</vt:lpstr>
      <vt:lpstr>H4 Het kwaliteitsconcept van Jongerenwelzijn</vt:lpstr>
      <vt:lpstr>H4 Het kwaliteitsconcept van Jongerenwelzijn</vt:lpstr>
      <vt:lpstr>H4 Het kwaliteitsconcept van Jongerenwelzijn</vt:lpstr>
      <vt:lpstr>H4 Het kwaliteitsconcept van Jongerenwelzijn</vt:lpstr>
      <vt:lpstr>H4 Het kwaliteitsconcept van Jongerenwelzijn</vt:lpstr>
      <vt:lpstr>H4 Het kwaliteitsconcept van Jongerenwelzijn</vt:lpstr>
      <vt:lpstr>H4 Het kwaliteitsconcept van Jongerenwelzijn</vt:lpstr>
      <vt:lpstr>PowerPoint-presentatie</vt:lpstr>
      <vt:lpstr>H4 Het kwaliteitsconcept van Jongerenwelzijn: schematisch</vt:lpstr>
      <vt:lpstr>H5 Praktijkvoorbeeld</vt:lpstr>
    </vt:vector>
  </TitlesOfParts>
  <Company>Zorro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Jo Hoornaert</dc:creator>
  <cp:lastModifiedBy>Eddy Van den hove</cp:lastModifiedBy>
  <cp:revision>176</cp:revision>
  <cp:lastPrinted>2014-04-23T07:42:13Z</cp:lastPrinted>
  <dcterms:created xsi:type="dcterms:W3CDTF">2009-03-24T09:30:22Z</dcterms:created>
  <dcterms:modified xsi:type="dcterms:W3CDTF">2014-06-26T08:04:18Z</dcterms:modified>
</cp:coreProperties>
</file>