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5" r:id="rId5"/>
    <p:sldId id="260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0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770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805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501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002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900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752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05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738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683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534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889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61E6-A3E0-4A9E-8ED0-6CBE4C46E089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2F6A1-0E25-4E25-A7D5-13533FE26A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700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nl-BE" dirty="0" smtClean="0"/>
              <a:t>Q en De Cocon vzw 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33147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3096344"/>
          </a:xfrm>
        </p:spPr>
        <p:txBody>
          <a:bodyPr>
            <a:normAutofit fontScale="90000"/>
          </a:bodyPr>
          <a:lstStyle/>
          <a:p>
            <a:pPr algn="l"/>
            <a:r>
              <a:rPr lang="nl-BE" dirty="0" smtClean="0"/>
              <a:t>De Cocon vzw </a:t>
            </a:r>
            <a:br>
              <a:rPr lang="nl-BE" dirty="0" smtClean="0"/>
            </a:b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Crisisinterventie</a:t>
            </a:r>
            <a:b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Begeleiding terugkeer naar Thuis (</a:t>
            </a:r>
            <a:r>
              <a:rPr lang="nl-BE" sz="3200" dirty="0" err="1" smtClean="0">
                <a:solidFill>
                  <a:schemeClr val="accent1">
                    <a:lumMod val="75000"/>
                  </a:schemeClr>
                </a:solidFill>
              </a:rPr>
              <a:t>crisisbed</a:t>
            </a: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b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Crisishulp aan Huis </a:t>
            </a:r>
            <a:b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Thuisbegeleiding</a:t>
            </a:r>
            <a:b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Intensief kortdurende Thuisbegeleiding </a:t>
            </a:r>
            <a:b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200" dirty="0" smtClean="0">
                <a:solidFill>
                  <a:schemeClr val="accent1">
                    <a:lumMod val="75000"/>
                  </a:schemeClr>
                </a:solidFill>
              </a:rPr>
              <a:t>CABW</a:t>
            </a:r>
            <a:r>
              <a:rPr lang="nl-BE" sz="3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nl-BE" sz="3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33147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0628"/>
            <a:ext cx="9036496" cy="677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0628"/>
            <a:ext cx="9036496" cy="677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5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nl-BE" dirty="0" smtClean="0"/>
              <a:t>Visie op Q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33147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0628"/>
            <a:ext cx="9036496" cy="677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9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nl-BE" dirty="0" smtClean="0"/>
              <a:t>Indicatoren als hulpmiddel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33147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3314700" cy="150495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14</Words>
  <Application>Microsoft Office PowerPoint</Application>
  <PresentationFormat>Diavoorstelling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Q en De Cocon vzw </vt:lpstr>
      <vt:lpstr>De Cocon vzw  Crisisinterventie Begeleiding terugkeer naar Thuis (crisisbed) Crisishulp aan Huis  Thuisbegeleiding Intensief kortdurende Thuisbegeleiding  CABW   </vt:lpstr>
      <vt:lpstr>PowerPoint-presentatie</vt:lpstr>
      <vt:lpstr>PowerPoint-presentatie</vt:lpstr>
      <vt:lpstr>Visie op Q</vt:lpstr>
      <vt:lpstr>PowerPoint-presentatie</vt:lpstr>
      <vt:lpstr>Indicatoren als hulpmiddel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en De Cocon vzw</dc:title>
  <dc:creator>Wim Taels</dc:creator>
  <cp:lastModifiedBy>Eddy Van den hove</cp:lastModifiedBy>
  <cp:revision>6</cp:revision>
  <dcterms:created xsi:type="dcterms:W3CDTF">2014-04-22T08:55:38Z</dcterms:created>
  <dcterms:modified xsi:type="dcterms:W3CDTF">2014-06-26T09:11:11Z</dcterms:modified>
</cp:coreProperties>
</file>