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59" r:id="rId5"/>
    <p:sldId id="265" r:id="rId6"/>
    <p:sldId id="268" r:id="rId7"/>
    <p:sldId id="266" r:id="rId8"/>
    <p:sldId id="267" r:id="rId9"/>
    <p:sldId id="269" r:id="rId10"/>
    <p:sldId id="260" r:id="rId11"/>
    <p:sldId id="270" r:id="rId12"/>
    <p:sldId id="261" r:id="rId13"/>
    <p:sldId id="272" r:id="rId14"/>
    <p:sldId id="273" r:id="rId15"/>
    <p:sldId id="262" r:id="rId16"/>
    <p:sldId id="263" r:id="rId17"/>
    <p:sldId id="264" r:id="rId18"/>
  </p:sldIdLst>
  <p:sldSz cx="9144000" cy="6858000" type="screen4x3"/>
  <p:notesSz cx="6794500" cy="9906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98989"/>
    <a:srgbClr val="464646"/>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48" autoAdjust="0"/>
  </p:normalViewPr>
  <p:slideViewPr>
    <p:cSldViewPr>
      <p:cViewPr>
        <p:scale>
          <a:sx n="80" d="100"/>
          <a:sy n="80" d="100"/>
        </p:scale>
        <p:origin x="-168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B4BE7-D237-4B94-808F-ADE11C0DEC1E}" type="doc">
      <dgm:prSet loTypeId="urn:microsoft.com/office/officeart/2005/8/layout/chevron1" loCatId="process" qsTypeId="urn:microsoft.com/office/officeart/2005/8/quickstyle/simple1" qsCatId="simple" csTypeId="urn:microsoft.com/office/officeart/2005/8/colors/colorful1" csCatId="colorful" phldr="1"/>
      <dgm:spPr/>
    </dgm:pt>
    <dgm:pt modelId="{28864189-AF8E-4BFB-8793-CE8E6BC3DEFF}">
      <dgm:prSet phldrT="[Tekst]"/>
      <dgm:spPr/>
      <dgm:t>
        <a:bodyPr/>
        <a:lstStyle/>
        <a:p>
          <a:r>
            <a:rPr lang="nl-BE" dirty="0" smtClean="0"/>
            <a:t>Inventariseren</a:t>
          </a:r>
          <a:endParaRPr lang="nl-BE" dirty="0"/>
        </a:p>
      </dgm:t>
    </dgm:pt>
    <dgm:pt modelId="{21917654-5DDA-4C08-B84D-76CA3A92802F}" type="parTrans" cxnId="{5F16979B-EB36-4E34-820D-C42866F77A76}">
      <dgm:prSet/>
      <dgm:spPr/>
      <dgm:t>
        <a:bodyPr/>
        <a:lstStyle/>
        <a:p>
          <a:endParaRPr lang="nl-BE"/>
        </a:p>
      </dgm:t>
    </dgm:pt>
    <dgm:pt modelId="{62567F29-3C48-4B02-8DAB-FCC6043107CE}" type="sibTrans" cxnId="{5F16979B-EB36-4E34-820D-C42866F77A76}">
      <dgm:prSet/>
      <dgm:spPr/>
      <dgm:t>
        <a:bodyPr/>
        <a:lstStyle/>
        <a:p>
          <a:endParaRPr lang="nl-BE"/>
        </a:p>
      </dgm:t>
    </dgm:pt>
    <dgm:pt modelId="{B3E4204B-2C3E-4AC1-B367-F6EEEF4DD9A6}">
      <dgm:prSet phldrT="[Tekst]"/>
      <dgm:spPr/>
      <dgm:t>
        <a:bodyPr/>
        <a:lstStyle/>
        <a:p>
          <a:r>
            <a:rPr lang="nl-BE" dirty="0" smtClean="0"/>
            <a:t>Selecteren</a:t>
          </a:r>
          <a:endParaRPr lang="nl-BE" dirty="0"/>
        </a:p>
      </dgm:t>
    </dgm:pt>
    <dgm:pt modelId="{043E70B3-49D3-4B10-9012-A255F169781C}" type="parTrans" cxnId="{0B107047-FE64-4A19-86FD-45F84FDCCEE4}">
      <dgm:prSet/>
      <dgm:spPr/>
      <dgm:t>
        <a:bodyPr/>
        <a:lstStyle/>
        <a:p>
          <a:endParaRPr lang="nl-BE"/>
        </a:p>
      </dgm:t>
    </dgm:pt>
    <dgm:pt modelId="{23C5FB71-408D-4FDB-A7BD-C0174A595BA4}" type="sibTrans" cxnId="{0B107047-FE64-4A19-86FD-45F84FDCCEE4}">
      <dgm:prSet/>
      <dgm:spPr/>
      <dgm:t>
        <a:bodyPr/>
        <a:lstStyle/>
        <a:p>
          <a:endParaRPr lang="nl-BE"/>
        </a:p>
      </dgm:t>
    </dgm:pt>
    <dgm:pt modelId="{92A4DD37-11DC-49FF-96F5-635D7572F9B3}">
      <dgm:prSet phldrT="[Tekst]"/>
      <dgm:spPr/>
      <dgm:t>
        <a:bodyPr/>
        <a:lstStyle/>
        <a:p>
          <a:r>
            <a:rPr lang="nl-BE" dirty="0" smtClean="0"/>
            <a:t>Prioriteren</a:t>
          </a:r>
          <a:endParaRPr lang="nl-BE" dirty="0"/>
        </a:p>
      </dgm:t>
    </dgm:pt>
    <dgm:pt modelId="{178CCF7B-1D75-4CD7-828C-47A4AF5607F6}" type="parTrans" cxnId="{860F8EBD-4ADE-4A19-8AFD-553E7C22DC3D}">
      <dgm:prSet/>
      <dgm:spPr/>
      <dgm:t>
        <a:bodyPr/>
        <a:lstStyle/>
        <a:p>
          <a:endParaRPr lang="nl-BE"/>
        </a:p>
      </dgm:t>
    </dgm:pt>
    <dgm:pt modelId="{B598C9E0-47A2-4982-BA27-B45C5CB0E78B}" type="sibTrans" cxnId="{860F8EBD-4ADE-4A19-8AFD-553E7C22DC3D}">
      <dgm:prSet/>
      <dgm:spPr/>
      <dgm:t>
        <a:bodyPr/>
        <a:lstStyle/>
        <a:p>
          <a:endParaRPr lang="nl-BE"/>
        </a:p>
      </dgm:t>
    </dgm:pt>
    <dgm:pt modelId="{B042C71D-1EC4-46CE-B6D7-2DEDFCC8D0D7}">
      <dgm:prSet/>
      <dgm:spPr/>
      <dgm:t>
        <a:bodyPr/>
        <a:lstStyle/>
        <a:p>
          <a:r>
            <a:rPr lang="nl-BE" dirty="0" smtClean="0"/>
            <a:t>PRIAC’s en acties</a:t>
          </a:r>
          <a:endParaRPr lang="nl-BE" dirty="0"/>
        </a:p>
      </dgm:t>
    </dgm:pt>
    <dgm:pt modelId="{C61476A7-CEB1-42AF-9610-1B7001045D59}" type="parTrans" cxnId="{0337C0A3-2D70-46A0-B197-4ABE5CEACD98}">
      <dgm:prSet/>
      <dgm:spPr/>
      <dgm:t>
        <a:bodyPr/>
        <a:lstStyle/>
        <a:p>
          <a:endParaRPr lang="nl-BE"/>
        </a:p>
      </dgm:t>
    </dgm:pt>
    <dgm:pt modelId="{AD43F578-7270-4A47-9AF5-E7A86D20D69B}" type="sibTrans" cxnId="{0337C0A3-2D70-46A0-B197-4ABE5CEACD98}">
      <dgm:prSet/>
      <dgm:spPr/>
      <dgm:t>
        <a:bodyPr/>
        <a:lstStyle/>
        <a:p>
          <a:endParaRPr lang="nl-BE"/>
        </a:p>
      </dgm:t>
    </dgm:pt>
    <dgm:pt modelId="{22DD975B-4E29-4846-A3CE-4690C166AC44}" type="pres">
      <dgm:prSet presAssocID="{1E5B4BE7-D237-4B94-808F-ADE11C0DEC1E}" presName="Name0" presStyleCnt="0">
        <dgm:presLayoutVars>
          <dgm:dir/>
          <dgm:animLvl val="lvl"/>
          <dgm:resizeHandles val="exact"/>
        </dgm:presLayoutVars>
      </dgm:prSet>
      <dgm:spPr/>
    </dgm:pt>
    <dgm:pt modelId="{93702F7C-F492-44B7-935C-08B1C86055CB}" type="pres">
      <dgm:prSet presAssocID="{28864189-AF8E-4BFB-8793-CE8E6BC3DEFF}" presName="parTxOnly" presStyleLbl="node1" presStyleIdx="0" presStyleCnt="4">
        <dgm:presLayoutVars>
          <dgm:chMax val="0"/>
          <dgm:chPref val="0"/>
          <dgm:bulletEnabled val="1"/>
        </dgm:presLayoutVars>
      </dgm:prSet>
      <dgm:spPr/>
      <dgm:t>
        <a:bodyPr/>
        <a:lstStyle/>
        <a:p>
          <a:endParaRPr lang="nl-BE"/>
        </a:p>
      </dgm:t>
    </dgm:pt>
    <dgm:pt modelId="{81DC33A0-99E4-463E-80D4-310DC82F35C7}" type="pres">
      <dgm:prSet presAssocID="{62567F29-3C48-4B02-8DAB-FCC6043107CE}" presName="parTxOnlySpace" presStyleCnt="0"/>
      <dgm:spPr/>
    </dgm:pt>
    <dgm:pt modelId="{652A29C7-D1B8-477F-B973-EE6CA604B0EB}" type="pres">
      <dgm:prSet presAssocID="{B3E4204B-2C3E-4AC1-B367-F6EEEF4DD9A6}" presName="parTxOnly" presStyleLbl="node1" presStyleIdx="1" presStyleCnt="4">
        <dgm:presLayoutVars>
          <dgm:chMax val="0"/>
          <dgm:chPref val="0"/>
          <dgm:bulletEnabled val="1"/>
        </dgm:presLayoutVars>
      </dgm:prSet>
      <dgm:spPr/>
      <dgm:t>
        <a:bodyPr/>
        <a:lstStyle/>
        <a:p>
          <a:endParaRPr lang="nl-BE"/>
        </a:p>
      </dgm:t>
    </dgm:pt>
    <dgm:pt modelId="{E2B87EB1-2A93-4C1E-A14C-123E2AC31997}" type="pres">
      <dgm:prSet presAssocID="{23C5FB71-408D-4FDB-A7BD-C0174A595BA4}" presName="parTxOnlySpace" presStyleCnt="0"/>
      <dgm:spPr/>
    </dgm:pt>
    <dgm:pt modelId="{7ABC361F-EBAA-49FA-BB75-A240B1BAF047}" type="pres">
      <dgm:prSet presAssocID="{92A4DD37-11DC-49FF-96F5-635D7572F9B3}" presName="parTxOnly" presStyleLbl="node1" presStyleIdx="2" presStyleCnt="4">
        <dgm:presLayoutVars>
          <dgm:chMax val="0"/>
          <dgm:chPref val="0"/>
          <dgm:bulletEnabled val="1"/>
        </dgm:presLayoutVars>
      </dgm:prSet>
      <dgm:spPr/>
      <dgm:t>
        <a:bodyPr/>
        <a:lstStyle/>
        <a:p>
          <a:endParaRPr lang="nl-BE"/>
        </a:p>
      </dgm:t>
    </dgm:pt>
    <dgm:pt modelId="{42DA47AA-0CAE-478F-83A9-1C9B5BD66F4A}" type="pres">
      <dgm:prSet presAssocID="{B598C9E0-47A2-4982-BA27-B45C5CB0E78B}" presName="parTxOnlySpace" presStyleCnt="0"/>
      <dgm:spPr/>
    </dgm:pt>
    <dgm:pt modelId="{FED767D2-1135-46FD-A900-DD133E95CCC8}" type="pres">
      <dgm:prSet presAssocID="{B042C71D-1EC4-46CE-B6D7-2DEDFCC8D0D7}" presName="parTxOnly" presStyleLbl="node1" presStyleIdx="3" presStyleCnt="4">
        <dgm:presLayoutVars>
          <dgm:chMax val="0"/>
          <dgm:chPref val="0"/>
          <dgm:bulletEnabled val="1"/>
        </dgm:presLayoutVars>
      </dgm:prSet>
      <dgm:spPr/>
      <dgm:t>
        <a:bodyPr/>
        <a:lstStyle/>
        <a:p>
          <a:endParaRPr lang="nl-BE"/>
        </a:p>
      </dgm:t>
    </dgm:pt>
  </dgm:ptLst>
  <dgm:cxnLst>
    <dgm:cxn modelId="{31C43AC9-E02C-4A56-BA80-08E0B8E4C187}" type="presOf" srcId="{B042C71D-1EC4-46CE-B6D7-2DEDFCC8D0D7}" destId="{FED767D2-1135-46FD-A900-DD133E95CCC8}" srcOrd="0" destOrd="0" presId="urn:microsoft.com/office/officeart/2005/8/layout/chevron1"/>
    <dgm:cxn modelId="{860F8EBD-4ADE-4A19-8AFD-553E7C22DC3D}" srcId="{1E5B4BE7-D237-4B94-808F-ADE11C0DEC1E}" destId="{92A4DD37-11DC-49FF-96F5-635D7572F9B3}" srcOrd="2" destOrd="0" parTransId="{178CCF7B-1D75-4CD7-828C-47A4AF5607F6}" sibTransId="{B598C9E0-47A2-4982-BA27-B45C5CB0E78B}"/>
    <dgm:cxn modelId="{0337C0A3-2D70-46A0-B197-4ABE5CEACD98}" srcId="{1E5B4BE7-D237-4B94-808F-ADE11C0DEC1E}" destId="{B042C71D-1EC4-46CE-B6D7-2DEDFCC8D0D7}" srcOrd="3" destOrd="0" parTransId="{C61476A7-CEB1-42AF-9610-1B7001045D59}" sibTransId="{AD43F578-7270-4A47-9AF5-E7A86D20D69B}"/>
    <dgm:cxn modelId="{3677E90E-1B00-4861-B1DC-9AD03C2C159C}" type="presOf" srcId="{1E5B4BE7-D237-4B94-808F-ADE11C0DEC1E}" destId="{22DD975B-4E29-4846-A3CE-4690C166AC44}" srcOrd="0" destOrd="0" presId="urn:microsoft.com/office/officeart/2005/8/layout/chevron1"/>
    <dgm:cxn modelId="{51AF627D-7197-4FFB-A394-61849723717E}" type="presOf" srcId="{B3E4204B-2C3E-4AC1-B367-F6EEEF4DD9A6}" destId="{652A29C7-D1B8-477F-B973-EE6CA604B0EB}" srcOrd="0" destOrd="0" presId="urn:microsoft.com/office/officeart/2005/8/layout/chevron1"/>
    <dgm:cxn modelId="{893A5347-BD86-446A-89D7-C567003EFCC4}" type="presOf" srcId="{28864189-AF8E-4BFB-8793-CE8E6BC3DEFF}" destId="{93702F7C-F492-44B7-935C-08B1C86055CB}" srcOrd="0" destOrd="0" presId="urn:microsoft.com/office/officeart/2005/8/layout/chevron1"/>
    <dgm:cxn modelId="{D6AFFD83-EA8D-49CA-8740-BD619D8040E2}" type="presOf" srcId="{92A4DD37-11DC-49FF-96F5-635D7572F9B3}" destId="{7ABC361F-EBAA-49FA-BB75-A240B1BAF047}" srcOrd="0" destOrd="0" presId="urn:microsoft.com/office/officeart/2005/8/layout/chevron1"/>
    <dgm:cxn modelId="{0B107047-FE64-4A19-86FD-45F84FDCCEE4}" srcId="{1E5B4BE7-D237-4B94-808F-ADE11C0DEC1E}" destId="{B3E4204B-2C3E-4AC1-B367-F6EEEF4DD9A6}" srcOrd="1" destOrd="0" parTransId="{043E70B3-49D3-4B10-9012-A255F169781C}" sibTransId="{23C5FB71-408D-4FDB-A7BD-C0174A595BA4}"/>
    <dgm:cxn modelId="{5F16979B-EB36-4E34-820D-C42866F77A76}" srcId="{1E5B4BE7-D237-4B94-808F-ADE11C0DEC1E}" destId="{28864189-AF8E-4BFB-8793-CE8E6BC3DEFF}" srcOrd="0" destOrd="0" parTransId="{21917654-5DDA-4C08-B84D-76CA3A92802F}" sibTransId="{62567F29-3C48-4B02-8DAB-FCC6043107CE}"/>
    <dgm:cxn modelId="{3AFE171E-2883-44FA-AD08-87D466E38A4E}" type="presParOf" srcId="{22DD975B-4E29-4846-A3CE-4690C166AC44}" destId="{93702F7C-F492-44B7-935C-08B1C86055CB}" srcOrd="0" destOrd="0" presId="urn:microsoft.com/office/officeart/2005/8/layout/chevron1"/>
    <dgm:cxn modelId="{5E4189C0-9DFA-447D-A02A-EED073DEFA91}" type="presParOf" srcId="{22DD975B-4E29-4846-A3CE-4690C166AC44}" destId="{81DC33A0-99E4-463E-80D4-310DC82F35C7}" srcOrd="1" destOrd="0" presId="urn:microsoft.com/office/officeart/2005/8/layout/chevron1"/>
    <dgm:cxn modelId="{EAF2DADC-074F-4FA0-B2B3-07696E13E493}" type="presParOf" srcId="{22DD975B-4E29-4846-A3CE-4690C166AC44}" destId="{652A29C7-D1B8-477F-B973-EE6CA604B0EB}" srcOrd="2" destOrd="0" presId="urn:microsoft.com/office/officeart/2005/8/layout/chevron1"/>
    <dgm:cxn modelId="{EC5B0E39-9E8B-481B-B19D-04A2B0282517}" type="presParOf" srcId="{22DD975B-4E29-4846-A3CE-4690C166AC44}" destId="{E2B87EB1-2A93-4C1E-A14C-123E2AC31997}" srcOrd="3" destOrd="0" presId="urn:microsoft.com/office/officeart/2005/8/layout/chevron1"/>
    <dgm:cxn modelId="{ED77BC0F-EDAB-423F-8A6A-8651E529C73B}" type="presParOf" srcId="{22DD975B-4E29-4846-A3CE-4690C166AC44}" destId="{7ABC361F-EBAA-49FA-BB75-A240B1BAF047}" srcOrd="4" destOrd="0" presId="urn:microsoft.com/office/officeart/2005/8/layout/chevron1"/>
    <dgm:cxn modelId="{D922E69C-6650-4DF7-A7D7-5BDD1107EC9F}" type="presParOf" srcId="{22DD975B-4E29-4846-A3CE-4690C166AC44}" destId="{42DA47AA-0CAE-478F-83A9-1C9B5BD66F4A}" srcOrd="5" destOrd="0" presId="urn:microsoft.com/office/officeart/2005/8/layout/chevron1"/>
    <dgm:cxn modelId="{365FDACB-5001-4973-8F8A-CAE8615FD293}" type="presParOf" srcId="{22DD975B-4E29-4846-A3CE-4690C166AC44}" destId="{FED767D2-1135-46FD-A900-DD133E95CCC8}"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5D93E3-28F7-4263-9236-A6AE4B62F460}" type="doc">
      <dgm:prSet loTypeId="urn:microsoft.com/office/officeart/2005/8/layout/cycle5" loCatId="cycle" qsTypeId="urn:microsoft.com/office/officeart/2005/8/quickstyle/simple1" qsCatId="simple" csTypeId="urn:microsoft.com/office/officeart/2005/8/colors/colorful3" csCatId="colorful" phldr="1"/>
      <dgm:spPr/>
    </dgm:pt>
    <dgm:pt modelId="{70142E20-ED97-40E9-A10C-A2F0AC8F883E}">
      <dgm:prSet phldrT="[Tekst]"/>
      <dgm:spPr/>
      <dgm:t>
        <a:bodyPr/>
        <a:lstStyle/>
        <a:p>
          <a:r>
            <a:rPr lang="nl-BE" dirty="0" smtClean="0"/>
            <a:t>Do</a:t>
          </a:r>
          <a:endParaRPr lang="nl-BE" dirty="0"/>
        </a:p>
      </dgm:t>
    </dgm:pt>
    <dgm:pt modelId="{97600ABB-12A6-4C6B-83DF-E260A755ECF9}" type="parTrans" cxnId="{4919E4B0-8DEF-4899-BBDB-A3C130261D1A}">
      <dgm:prSet/>
      <dgm:spPr/>
      <dgm:t>
        <a:bodyPr/>
        <a:lstStyle/>
        <a:p>
          <a:endParaRPr lang="nl-BE"/>
        </a:p>
      </dgm:t>
    </dgm:pt>
    <dgm:pt modelId="{C40D4C07-6B7F-4AAA-B66F-F726EF221C65}" type="sibTrans" cxnId="{4919E4B0-8DEF-4899-BBDB-A3C130261D1A}">
      <dgm:prSet/>
      <dgm:spPr/>
      <dgm:t>
        <a:bodyPr/>
        <a:lstStyle/>
        <a:p>
          <a:endParaRPr lang="nl-BE"/>
        </a:p>
      </dgm:t>
    </dgm:pt>
    <dgm:pt modelId="{1384233C-58B6-4E9C-9677-6FD2A1FDF835}">
      <dgm:prSet phldrT="[Tekst]"/>
      <dgm:spPr/>
      <dgm:t>
        <a:bodyPr/>
        <a:lstStyle/>
        <a:p>
          <a:r>
            <a:rPr lang="nl-BE" dirty="0" smtClean="0"/>
            <a:t>Act</a:t>
          </a:r>
          <a:endParaRPr lang="nl-BE" dirty="0"/>
        </a:p>
      </dgm:t>
    </dgm:pt>
    <dgm:pt modelId="{2A13D850-3B7D-4F07-9CD2-B2AC5E14BC50}" type="parTrans" cxnId="{63B7517A-C5B2-4E41-A1FD-DA864F1571A7}">
      <dgm:prSet/>
      <dgm:spPr/>
      <dgm:t>
        <a:bodyPr/>
        <a:lstStyle/>
        <a:p>
          <a:endParaRPr lang="nl-BE"/>
        </a:p>
      </dgm:t>
    </dgm:pt>
    <dgm:pt modelId="{6BB4971D-8090-4842-AFF0-787F30B157E2}" type="sibTrans" cxnId="{63B7517A-C5B2-4E41-A1FD-DA864F1571A7}">
      <dgm:prSet/>
      <dgm:spPr/>
      <dgm:t>
        <a:bodyPr/>
        <a:lstStyle/>
        <a:p>
          <a:endParaRPr lang="nl-BE"/>
        </a:p>
      </dgm:t>
    </dgm:pt>
    <dgm:pt modelId="{02AD9C67-E7D5-4BC5-A302-47BD0AFD2A68}">
      <dgm:prSet phldrT="[Tekst]"/>
      <dgm:spPr/>
      <dgm:t>
        <a:bodyPr/>
        <a:lstStyle/>
        <a:p>
          <a:r>
            <a:rPr lang="nl-BE" dirty="0" smtClean="0"/>
            <a:t>Plan</a:t>
          </a:r>
          <a:endParaRPr lang="nl-BE" dirty="0"/>
        </a:p>
      </dgm:t>
    </dgm:pt>
    <dgm:pt modelId="{5D8371EF-E816-4D78-82D0-C0476A696F8D}" type="parTrans" cxnId="{8EC57D66-9443-40A0-9325-64EDA8C9FC89}">
      <dgm:prSet/>
      <dgm:spPr/>
      <dgm:t>
        <a:bodyPr/>
        <a:lstStyle/>
        <a:p>
          <a:endParaRPr lang="nl-BE"/>
        </a:p>
      </dgm:t>
    </dgm:pt>
    <dgm:pt modelId="{9D9F2D48-A445-4FBF-A82C-3B547AEC01CA}" type="sibTrans" cxnId="{8EC57D66-9443-40A0-9325-64EDA8C9FC89}">
      <dgm:prSet/>
      <dgm:spPr/>
      <dgm:t>
        <a:bodyPr/>
        <a:lstStyle/>
        <a:p>
          <a:endParaRPr lang="nl-BE"/>
        </a:p>
      </dgm:t>
    </dgm:pt>
    <dgm:pt modelId="{BA8D6CBB-10D6-4A38-A142-6FCEFA9285A7}">
      <dgm:prSet/>
      <dgm:spPr/>
      <dgm:t>
        <a:bodyPr/>
        <a:lstStyle/>
        <a:p>
          <a:r>
            <a:rPr lang="nl-BE" dirty="0" smtClean="0"/>
            <a:t>Check</a:t>
          </a:r>
          <a:endParaRPr lang="nl-BE" dirty="0"/>
        </a:p>
      </dgm:t>
    </dgm:pt>
    <dgm:pt modelId="{11736B25-FDA0-46E2-9B1F-D08E1506E8A8}" type="parTrans" cxnId="{B154774B-07B0-4FBF-9D4F-5222EC5D059E}">
      <dgm:prSet/>
      <dgm:spPr/>
      <dgm:t>
        <a:bodyPr/>
        <a:lstStyle/>
        <a:p>
          <a:endParaRPr lang="nl-BE"/>
        </a:p>
      </dgm:t>
    </dgm:pt>
    <dgm:pt modelId="{BEFFF578-ACA1-4DCB-BF7B-B2B5C0FDBB8E}" type="sibTrans" cxnId="{B154774B-07B0-4FBF-9D4F-5222EC5D059E}">
      <dgm:prSet/>
      <dgm:spPr/>
      <dgm:t>
        <a:bodyPr/>
        <a:lstStyle/>
        <a:p>
          <a:endParaRPr lang="nl-BE"/>
        </a:p>
      </dgm:t>
    </dgm:pt>
    <dgm:pt modelId="{7E97DD31-A9BE-462B-BCB2-B952857AE694}" type="pres">
      <dgm:prSet presAssocID="{815D93E3-28F7-4263-9236-A6AE4B62F460}" presName="cycle" presStyleCnt="0">
        <dgm:presLayoutVars>
          <dgm:dir/>
          <dgm:resizeHandles val="exact"/>
        </dgm:presLayoutVars>
      </dgm:prSet>
      <dgm:spPr/>
    </dgm:pt>
    <dgm:pt modelId="{DC23C933-6D04-47C0-BE63-9E60B8355BB4}" type="pres">
      <dgm:prSet presAssocID="{70142E20-ED97-40E9-A10C-A2F0AC8F883E}" presName="node" presStyleLbl="node1" presStyleIdx="0" presStyleCnt="4">
        <dgm:presLayoutVars>
          <dgm:bulletEnabled val="1"/>
        </dgm:presLayoutVars>
      </dgm:prSet>
      <dgm:spPr/>
      <dgm:t>
        <a:bodyPr/>
        <a:lstStyle/>
        <a:p>
          <a:endParaRPr lang="nl-BE"/>
        </a:p>
      </dgm:t>
    </dgm:pt>
    <dgm:pt modelId="{9CCE35DF-239E-478B-94D2-06CA0E9E4FC5}" type="pres">
      <dgm:prSet presAssocID="{70142E20-ED97-40E9-A10C-A2F0AC8F883E}" presName="spNode" presStyleCnt="0"/>
      <dgm:spPr/>
    </dgm:pt>
    <dgm:pt modelId="{07BF3842-CF38-4D72-8363-AC142FDF5605}" type="pres">
      <dgm:prSet presAssocID="{C40D4C07-6B7F-4AAA-B66F-F726EF221C65}" presName="sibTrans" presStyleLbl="sibTrans1D1" presStyleIdx="0" presStyleCnt="4"/>
      <dgm:spPr/>
      <dgm:t>
        <a:bodyPr/>
        <a:lstStyle/>
        <a:p>
          <a:endParaRPr lang="nl-BE"/>
        </a:p>
      </dgm:t>
    </dgm:pt>
    <dgm:pt modelId="{FBCA4220-F3E7-458A-A23F-B7A4F80FE2E6}" type="pres">
      <dgm:prSet presAssocID="{BA8D6CBB-10D6-4A38-A142-6FCEFA9285A7}" presName="node" presStyleLbl="node1" presStyleIdx="1" presStyleCnt="4">
        <dgm:presLayoutVars>
          <dgm:bulletEnabled val="1"/>
        </dgm:presLayoutVars>
      </dgm:prSet>
      <dgm:spPr/>
      <dgm:t>
        <a:bodyPr/>
        <a:lstStyle/>
        <a:p>
          <a:endParaRPr lang="nl-BE"/>
        </a:p>
      </dgm:t>
    </dgm:pt>
    <dgm:pt modelId="{13E1CDBE-214C-471E-A114-E6E222C49540}" type="pres">
      <dgm:prSet presAssocID="{BA8D6CBB-10D6-4A38-A142-6FCEFA9285A7}" presName="spNode" presStyleCnt="0"/>
      <dgm:spPr/>
    </dgm:pt>
    <dgm:pt modelId="{A9010B79-0FEF-4AEC-A39F-160ABC3613CE}" type="pres">
      <dgm:prSet presAssocID="{BEFFF578-ACA1-4DCB-BF7B-B2B5C0FDBB8E}" presName="sibTrans" presStyleLbl="sibTrans1D1" presStyleIdx="1" presStyleCnt="4"/>
      <dgm:spPr/>
      <dgm:t>
        <a:bodyPr/>
        <a:lstStyle/>
        <a:p>
          <a:endParaRPr lang="nl-BE"/>
        </a:p>
      </dgm:t>
    </dgm:pt>
    <dgm:pt modelId="{1A5D9D7B-B443-455B-B461-DB91B442B584}" type="pres">
      <dgm:prSet presAssocID="{1384233C-58B6-4E9C-9677-6FD2A1FDF835}" presName="node" presStyleLbl="node1" presStyleIdx="2" presStyleCnt="4">
        <dgm:presLayoutVars>
          <dgm:bulletEnabled val="1"/>
        </dgm:presLayoutVars>
      </dgm:prSet>
      <dgm:spPr/>
      <dgm:t>
        <a:bodyPr/>
        <a:lstStyle/>
        <a:p>
          <a:endParaRPr lang="nl-BE"/>
        </a:p>
      </dgm:t>
    </dgm:pt>
    <dgm:pt modelId="{869E84F9-E58E-4A06-BC63-A6E78875674C}" type="pres">
      <dgm:prSet presAssocID="{1384233C-58B6-4E9C-9677-6FD2A1FDF835}" presName="spNode" presStyleCnt="0"/>
      <dgm:spPr/>
    </dgm:pt>
    <dgm:pt modelId="{1F5DE9F2-2994-47E0-BA67-518683F5A93A}" type="pres">
      <dgm:prSet presAssocID="{6BB4971D-8090-4842-AFF0-787F30B157E2}" presName="sibTrans" presStyleLbl="sibTrans1D1" presStyleIdx="2" presStyleCnt="4"/>
      <dgm:spPr/>
      <dgm:t>
        <a:bodyPr/>
        <a:lstStyle/>
        <a:p>
          <a:endParaRPr lang="nl-BE"/>
        </a:p>
      </dgm:t>
    </dgm:pt>
    <dgm:pt modelId="{6D78ED1C-1B9A-4857-844F-BCBF47301AFC}" type="pres">
      <dgm:prSet presAssocID="{02AD9C67-E7D5-4BC5-A302-47BD0AFD2A68}" presName="node" presStyleLbl="node1" presStyleIdx="3" presStyleCnt="4">
        <dgm:presLayoutVars>
          <dgm:bulletEnabled val="1"/>
        </dgm:presLayoutVars>
      </dgm:prSet>
      <dgm:spPr/>
      <dgm:t>
        <a:bodyPr/>
        <a:lstStyle/>
        <a:p>
          <a:endParaRPr lang="nl-BE"/>
        </a:p>
      </dgm:t>
    </dgm:pt>
    <dgm:pt modelId="{D15AD316-86EB-4EDA-9251-FFB80E17B7B2}" type="pres">
      <dgm:prSet presAssocID="{02AD9C67-E7D5-4BC5-A302-47BD0AFD2A68}" presName="spNode" presStyleCnt="0"/>
      <dgm:spPr/>
    </dgm:pt>
    <dgm:pt modelId="{7CDC688B-B0D9-4675-8F85-7EDDFACC8C9D}" type="pres">
      <dgm:prSet presAssocID="{9D9F2D48-A445-4FBF-A82C-3B547AEC01CA}" presName="sibTrans" presStyleLbl="sibTrans1D1" presStyleIdx="3" presStyleCnt="4"/>
      <dgm:spPr/>
      <dgm:t>
        <a:bodyPr/>
        <a:lstStyle/>
        <a:p>
          <a:endParaRPr lang="nl-BE"/>
        </a:p>
      </dgm:t>
    </dgm:pt>
  </dgm:ptLst>
  <dgm:cxnLst>
    <dgm:cxn modelId="{0A86915C-2472-4182-B852-E4AB938D2BDB}" type="presOf" srcId="{1384233C-58B6-4E9C-9677-6FD2A1FDF835}" destId="{1A5D9D7B-B443-455B-B461-DB91B442B584}" srcOrd="0" destOrd="0" presId="urn:microsoft.com/office/officeart/2005/8/layout/cycle5"/>
    <dgm:cxn modelId="{B154774B-07B0-4FBF-9D4F-5222EC5D059E}" srcId="{815D93E3-28F7-4263-9236-A6AE4B62F460}" destId="{BA8D6CBB-10D6-4A38-A142-6FCEFA9285A7}" srcOrd="1" destOrd="0" parTransId="{11736B25-FDA0-46E2-9B1F-D08E1506E8A8}" sibTransId="{BEFFF578-ACA1-4DCB-BF7B-B2B5C0FDBB8E}"/>
    <dgm:cxn modelId="{7CF7749A-2CF1-4A6A-88DC-80D0C21CCD54}" type="presOf" srcId="{9D9F2D48-A445-4FBF-A82C-3B547AEC01CA}" destId="{7CDC688B-B0D9-4675-8F85-7EDDFACC8C9D}" srcOrd="0" destOrd="0" presId="urn:microsoft.com/office/officeart/2005/8/layout/cycle5"/>
    <dgm:cxn modelId="{4919E4B0-8DEF-4899-BBDB-A3C130261D1A}" srcId="{815D93E3-28F7-4263-9236-A6AE4B62F460}" destId="{70142E20-ED97-40E9-A10C-A2F0AC8F883E}" srcOrd="0" destOrd="0" parTransId="{97600ABB-12A6-4C6B-83DF-E260A755ECF9}" sibTransId="{C40D4C07-6B7F-4AAA-B66F-F726EF221C65}"/>
    <dgm:cxn modelId="{611D4727-FF50-4561-B4C4-35B8AB1D02A8}" type="presOf" srcId="{02AD9C67-E7D5-4BC5-A302-47BD0AFD2A68}" destId="{6D78ED1C-1B9A-4857-844F-BCBF47301AFC}" srcOrd="0" destOrd="0" presId="urn:microsoft.com/office/officeart/2005/8/layout/cycle5"/>
    <dgm:cxn modelId="{B5D21D4D-A09A-4B04-BD54-C70766320941}" type="presOf" srcId="{815D93E3-28F7-4263-9236-A6AE4B62F460}" destId="{7E97DD31-A9BE-462B-BCB2-B952857AE694}" srcOrd="0" destOrd="0" presId="urn:microsoft.com/office/officeart/2005/8/layout/cycle5"/>
    <dgm:cxn modelId="{44ACD327-B9C6-4508-9BF0-6A64588FB053}" type="presOf" srcId="{6BB4971D-8090-4842-AFF0-787F30B157E2}" destId="{1F5DE9F2-2994-47E0-BA67-518683F5A93A}" srcOrd="0" destOrd="0" presId="urn:microsoft.com/office/officeart/2005/8/layout/cycle5"/>
    <dgm:cxn modelId="{8EC57D66-9443-40A0-9325-64EDA8C9FC89}" srcId="{815D93E3-28F7-4263-9236-A6AE4B62F460}" destId="{02AD9C67-E7D5-4BC5-A302-47BD0AFD2A68}" srcOrd="3" destOrd="0" parTransId="{5D8371EF-E816-4D78-82D0-C0476A696F8D}" sibTransId="{9D9F2D48-A445-4FBF-A82C-3B547AEC01CA}"/>
    <dgm:cxn modelId="{4A873B6B-79E1-43A0-9B0E-D93C70BB09FE}" type="presOf" srcId="{C40D4C07-6B7F-4AAA-B66F-F726EF221C65}" destId="{07BF3842-CF38-4D72-8363-AC142FDF5605}" srcOrd="0" destOrd="0" presId="urn:microsoft.com/office/officeart/2005/8/layout/cycle5"/>
    <dgm:cxn modelId="{920032B3-FB21-403E-9D09-9F1B9D404A5F}" type="presOf" srcId="{BA8D6CBB-10D6-4A38-A142-6FCEFA9285A7}" destId="{FBCA4220-F3E7-458A-A23F-B7A4F80FE2E6}" srcOrd="0" destOrd="0" presId="urn:microsoft.com/office/officeart/2005/8/layout/cycle5"/>
    <dgm:cxn modelId="{B57306FF-CF69-4639-A77F-E464F7807C39}" type="presOf" srcId="{70142E20-ED97-40E9-A10C-A2F0AC8F883E}" destId="{DC23C933-6D04-47C0-BE63-9E60B8355BB4}" srcOrd="0" destOrd="0" presId="urn:microsoft.com/office/officeart/2005/8/layout/cycle5"/>
    <dgm:cxn modelId="{63B7517A-C5B2-4E41-A1FD-DA864F1571A7}" srcId="{815D93E3-28F7-4263-9236-A6AE4B62F460}" destId="{1384233C-58B6-4E9C-9677-6FD2A1FDF835}" srcOrd="2" destOrd="0" parTransId="{2A13D850-3B7D-4F07-9CD2-B2AC5E14BC50}" sibTransId="{6BB4971D-8090-4842-AFF0-787F30B157E2}"/>
    <dgm:cxn modelId="{908B5DA7-F6CF-4B1B-B267-EE307DC26ACE}" type="presOf" srcId="{BEFFF578-ACA1-4DCB-BF7B-B2B5C0FDBB8E}" destId="{A9010B79-0FEF-4AEC-A39F-160ABC3613CE}" srcOrd="0" destOrd="0" presId="urn:microsoft.com/office/officeart/2005/8/layout/cycle5"/>
    <dgm:cxn modelId="{76A0FD9C-6E3E-4240-BAA1-44F71E679BB5}" type="presParOf" srcId="{7E97DD31-A9BE-462B-BCB2-B952857AE694}" destId="{DC23C933-6D04-47C0-BE63-9E60B8355BB4}" srcOrd="0" destOrd="0" presId="urn:microsoft.com/office/officeart/2005/8/layout/cycle5"/>
    <dgm:cxn modelId="{73972A11-FAA2-4AA6-8E15-769EB2C0CB4B}" type="presParOf" srcId="{7E97DD31-A9BE-462B-BCB2-B952857AE694}" destId="{9CCE35DF-239E-478B-94D2-06CA0E9E4FC5}" srcOrd="1" destOrd="0" presId="urn:microsoft.com/office/officeart/2005/8/layout/cycle5"/>
    <dgm:cxn modelId="{72A1426B-4E75-4319-8BD6-5722E72967EB}" type="presParOf" srcId="{7E97DD31-A9BE-462B-BCB2-B952857AE694}" destId="{07BF3842-CF38-4D72-8363-AC142FDF5605}" srcOrd="2" destOrd="0" presId="urn:microsoft.com/office/officeart/2005/8/layout/cycle5"/>
    <dgm:cxn modelId="{753C1190-3AC9-4293-9AF3-31972CF632D2}" type="presParOf" srcId="{7E97DD31-A9BE-462B-BCB2-B952857AE694}" destId="{FBCA4220-F3E7-458A-A23F-B7A4F80FE2E6}" srcOrd="3" destOrd="0" presId="urn:microsoft.com/office/officeart/2005/8/layout/cycle5"/>
    <dgm:cxn modelId="{81180532-6D82-4BB6-8D9E-DCB88CDA7467}" type="presParOf" srcId="{7E97DD31-A9BE-462B-BCB2-B952857AE694}" destId="{13E1CDBE-214C-471E-A114-E6E222C49540}" srcOrd="4" destOrd="0" presId="urn:microsoft.com/office/officeart/2005/8/layout/cycle5"/>
    <dgm:cxn modelId="{AC0CEADE-8E02-4159-B1C8-E0368267A3DA}" type="presParOf" srcId="{7E97DD31-A9BE-462B-BCB2-B952857AE694}" destId="{A9010B79-0FEF-4AEC-A39F-160ABC3613CE}" srcOrd="5" destOrd="0" presId="urn:microsoft.com/office/officeart/2005/8/layout/cycle5"/>
    <dgm:cxn modelId="{5519C819-F01D-4BC8-BAAD-1BDAC91067D3}" type="presParOf" srcId="{7E97DD31-A9BE-462B-BCB2-B952857AE694}" destId="{1A5D9D7B-B443-455B-B461-DB91B442B584}" srcOrd="6" destOrd="0" presId="urn:microsoft.com/office/officeart/2005/8/layout/cycle5"/>
    <dgm:cxn modelId="{01A18560-8F4A-405A-B2BF-CB2CDE7F08E1}" type="presParOf" srcId="{7E97DD31-A9BE-462B-BCB2-B952857AE694}" destId="{869E84F9-E58E-4A06-BC63-A6E78875674C}" srcOrd="7" destOrd="0" presId="urn:microsoft.com/office/officeart/2005/8/layout/cycle5"/>
    <dgm:cxn modelId="{8A8C4029-0CA5-4B6B-B94C-9EA3323E46AB}" type="presParOf" srcId="{7E97DD31-A9BE-462B-BCB2-B952857AE694}" destId="{1F5DE9F2-2994-47E0-BA67-518683F5A93A}" srcOrd="8" destOrd="0" presId="urn:microsoft.com/office/officeart/2005/8/layout/cycle5"/>
    <dgm:cxn modelId="{32AFC1CE-2BB0-43C4-A3CA-C12D248ACE7B}" type="presParOf" srcId="{7E97DD31-A9BE-462B-BCB2-B952857AE694}" destId="{6D78ED1C-1B9A-4857-844F-BCBF47301AFC}" srcOrd="9" destOrd="0" presId="urn:microsoft.com/office/officeart/2005/8/layout/cycle5"/>
    <dgm:cxn modelId="{AE7FF72E-5034-4B4F-BEAE-3A491486BFCE}" type="presParOf" srcId="{7E97DD31-A9BE-462B-BCB2-B952857AE694}" destId="{D15AD316-86EB-4EDA-9251-FFB80E17B7B2}" srcOrd="10" destOrd="0" presId="urn:microsoft.com/office/officeart/2005/8/layout/cycle5"/>
    <dgm:cxn modelId="{34E0D87B-B6BC-472C-9F16-EBDA5575364E}" type="presParOf" srcId="{7E97DD31-A9BE-462B-BCB2-B952857AE694}" destId="{7CDC688B-B0D9-4675-8F85-7EDDFACC8C9D}"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B401D1-935E-4BE7-9580-64B917422503}" type="doc">
      <dgm:prSet loTypeId="urn:microsoft.com/office/officeart/2005/8/layout/chevronAccent+Icon" loCatId="process" qsTypeId="urn:microsoft.com/office/officeart/2005/8/quickstyle/simple1" qsCatId="simple" csTypeId="urn:microsoft.com/office/officeart/2005/8/colors/colorful2" csCatId="colorful" phldr="1"/>
      <dgm:spPr/>
    </dgm:pt>
    <dgm:pt modelId="{B392EEAD-FB00-44BD-9EA3-E52DDF811C56}">
      <dgm:prSet phldrT="[Tekst]"/>
      <dgm:spPr/>
      <dgm:t>
        <a:bodyPr/>
        <a:lstStyle/>
        <a:p>
          <a:r>
            <a:rPr lang="nl-BE" dirty="0" smtClean="0"/>
            <a:t>Startbijeenkomst werkgroep</a:t>
          </a:r>
          <a:endParaRPr lang="nl-BE" dirty="0"/>
        </a:p>
      </dgm:t>
    </dgm:pt>
    <dgm:pt modelId="{3B85A4BC-ECBF-403F-B127-C8B2F7A57756}" type="parTrans" cxnId="{01718355-6FB4-4E42-9751-8C4AA10362AB}">
      <dgm:prSet/>
      <dgm:spPr/>
      <dgm:t>
        <a:bodyPr/>
        <a:lstStyle/>
        <a:p>
          <a:endParaRPr lang="nl-BE"/>
        </a:p>
      </dgm:t>
    </dgm:pt>
    <dgm:pt modelId="{32469EEE-FB87-434F-8195-1C4B322D3F45}" type="sibTrans" cxnId="{01718355-6FB4-4E42-9751-8C4AA10362AB}">
      <dgm:prSet/>
      <dgm:spPr/>
      <dgm:t>
        <a:bodyPr/>
        <a:lstStyle/>
        <a:p>
          <a:endParaRPr lang="nl-BE"/>
        </a:p>
      </dgm:t>
    </dgm:pt>
    <dgm:pt modelId="{4ADFBF59-614D-473C-A0C7-6CC42227680D}">
      <dgm:prSet phldrT="[Tekst]"/>
      <dgm:spPr/>
      <dgm:t>
        <a:bodyPr/>
        <a:lstStyle/>
        <a:p>
          <a:r>
            <a:rPr lang="nl-BE" dirty="0" smtClean="0"/>
            <a:t>Ontwerpen anonieme survey</a:t>
          </a:r>
          <a:endParaRPr lang="nl-BE" dirty="0"/>
        </a:p>
      </dgm:t>
    </dgm:pt>
    <dgm:pt modelId="{B35F21EE-1F42-4E60-BE6B-4F0970661C19}" type="parTrans" cxnId="{0399570E-16F7-486B-946D-14C5220A775F}">
      <dgm:prSet/>
      <dgm:spPr/>
      <dgm:t>
        <a:bodyPr/>
        <a:lstStyle/>
        <a:p>
          <a:endParaRPr lang="nl-BE"/>
        </a:p>
      </dgm:t>
    </dgm:pt>
    <dgm:pt modelId="{44B246A7-BE40-4D39-B9A0-8B6B9D400D15}" type="sibTrans" cxnId="{0399570E-16F7-486B-946D-14C5220A775F}">
      <dgm:prSet/>
      <dgm:spPr/>
      <dgm:t>
        <a:bodyPr/>
        <a:lstStyle/>
        <a:p>
          <a:endParaRPr lang="nl-BE"/>
        </a:p>
      </dgm:t>
    </dgm:pt>
    <dgm:pt modelId="{B45ED306-1AC0-4392-8580-EEBBD8978A33}">
      <dgm:prSet phldrT="[Tekst]"/>
      <dgm:spPr/>
      <dgm:t>
        <a:bodyPr/>
        <a:lstStyle/>
        <a:p>
          <a:r>
            <a:rPr lang="nl-BE" dirty="0" smtClean="0"/>
            <a:t>Invullen anonieme survey</a:t>
          </a:r>
          <a:endParaRPr lang="nl-BE" dirty="0"/>
        </a:p>
      </dgm:t>
    </dgm:pt>
    <dgm:pt modelId="{0DC055A7-E045-4EC5-AAC6-A174A5F97FD5}" type="parTrans" cxnId="{22455B75-7696-4E56-8A56-B0FE2D092BCD}">
      <dgm:prSet/>
      <dgm:spPr/>
      <dgm:t>
        <a:bodyPr/>
        <a:lstStyle/>
        <a:p>
          <a:endParaRPr lang="nl-BE"/>
        </a:p>
      </dgm:t>
    </dgm:pt>
    <dgm:pt modelId="{83FBF9D3-3E25-43A6-921C-F21CD060E025}" type="sibTrans" cxnId="{22455B75-7696-4E56-8A56-B0FE2D092BCD}">
      <dgm:prSet/>
      <dgm:spPr/>
      <dgm:t>
        <a:bodyPr/>
        <a:lstStyle/>
        <a:p>
          <a:endParaRPr lang="nl-BE"/>
        </a:p>
      </dgm:t>
    </dgm:pt>
    <dgm:pt modelId="{45A4E596-6121-41CA-9CE7-55FB383A319A}">
      <dgm:prSet/>
      <dgm:spPr/>
      <dgm:t>
        <a:bodyPr/>
        <a:lstStyle/>
        <a:p>
          <a:r>
            <a:rPr lang="nl-BE" dirty="0" smtClean="0"/>
            <a:t>Voorbereiden focusgroepen</a:t>
          </a:r>
          <a:endParaRPr lang="nl-BE" dirty="0"/>
        </a:p>
      </dgm:t>
    </dgm:pt>
    <dgm:pt modelId="{FE04976A-05B9-44B2-9192-8CB6E08E937E}" type="parTrans" cxnId="{7E8D7801-09DE-479A-B7C1-78FC24BD2383}">
      <dgm:prSet/>
      <dgm:spPr/>
      <dgm:t>
        <a:bodyPr/>
        <a:lstStyle/>
        <a:p>
          <a:endParaRPr lang="nl-BE"/>
        </a:p>
      </dgm:t>
    </dgm:pt>
    <dgm:pt modelId="{E97EC4C7-3BD6-43AE-BEBA-28D45B526356}" type="sibTrans" cxnId="{7E8D7801-09DE-479A-B7C1-78FC24BD2383}">
      <dgm:prSet/>
      <dgm:spPr/>
      <dgm:t>
        <a:bodyPr/>
        <a:lstStyle/>
        <a:p>
          <a:endParaRPr lang="nl-BE"/>
        </a:p>
      </dgm:t>
    </dgm:pt>
    <dgm:pt modelId="{42ACE8B1-1277-42FD-A88B-54BFAF1FCE48}">
      <dgm:prSet/>
      <dgm:spPr/>
      <dgm:t>
        <a:bodyPr/>
        <a:lstStyle/>
        <a:p>
          <a:r>
            <a:rPr lang="nl-BE" dirty="0" smtClean="0"/>
            <a:t>Focusgroepen</a:t>
          </a:r>
          <a:endParaRPr lang="nl-BE" dirty="0"/>
        </a:p>
      </dgm:t>
    </dgm:pt>
    <dgm:pt modelId="{75828866-707A-4C10-8479-3BF9747C26B6}" type="parTrans" cxnId="{FEC358B0-77F2-4D60-B17E-FA496672FD15}">
      <dgm:prSet/>
      <dgm:spPr/>
      <dgm:t>
        <a:bodyPr/>
        <a:lstStyle/>
        <a:p>
          <a:endParaRPr lang="nl-BE"/>
        </a:p>
      </dgm:t>
    </dgm:pt>
    <dgm:pt modelId="{D165791B-05A8-4210-978F-AE4B3B5D5ECA}" type="sibTrans" cxnId="{FEC358B0-77F2-4D60-B17E-FA496672FD15}">
      <dgm:prSet/>
      <dgm:spPr/>
      <dgm:t>
        <a:bodyPr/>
        <a:lstStyle/>
        <a:p>
          <a:endParaRPr lang="nl-BE"/>
        </a:p>
      </dgm:t>
    </dgm:pt>
    <dgm:pt modelId="{1991703C-E25B-4FDC-92A2-F2A39741F8D8}" type="pres">
      <dgm:prSet presAssocID="{46B401D1-935E-4BE7-9580-64B917422503}" presName="Name0" presStyleCnt="0">
        <dgm:presLayoutVars>
          <dgm:dir/>
          <dgm:resizeHandles val="exact"/>
        </dgm:presLayoutVars>
      </dgm:prSet>
      <dgm:spPr/>
    </dgm:pt>
    <dgm:pt modelId="{954CC8BB-8DA1-436E-A651-10308D4A67B2}" type="pres">
      <dgm:prSet presAssocID="{B392EEAD-FB00-44BD-9EA3-E52DDF811C56}" presName="composite" presStyleCnt="0"/>
      <dgm:spPr/>
    </dgm:pt>
    <dgm:pt modelId="{FE3337E3-5657-4478-9F75-0F31B0560B92}" type="pres">
      <dgm:prSet presAssocID="{B392EEAD-FB00-44BD-9EA3-E52DDF811C56}" presName="bgChev" presStyleLbl="node1" presStyleIdx="0" presStyleCnt="5"/>
      <dgm:spPr/>
    </dgm:pt>
    <dgm:pt modelId="{66DF27A7-B4CE-44EA-948C-555D1AB865B8}" type="pres">
      <dgm:prSet presAssocID="{B392EEAD-FB00-44BD-9EA3-E52DDF811C56}" presName="txNode" presStyleLbl="fgAcc1" presStyleIdx="0" presStyleCnt="5">
        <dgm:presLayoutVars>
          <dgm:bulletEnabled val="1"/>
        </dgm:presLayoutVars>
      </dgm:prSet>
      <dgm:spPr/>
      <dgm:t>
        <a:bodyPr/>
        <a:lstStyle/>
        <a:p>
          <a:endParaRPr lang="nl-BE"/>
        </a:p>
      </dgm:t>
    </dgm:pt>
    <dgm:pt modelId="{A71B2285-F717-459D-A1A2-654EC1A79BA8}" type="pres">
      <dgm:prSet presAssocID="{32469EEE-FB87-434F-8195-1C4B322D3F45}" presName="compositeSpace" presStyleCnt="0"/>
      <dgm:spPr/>
    </dgm:pt>
    <dgm:pt modelId="{6D0CBBDB-5659-4C1B-864D-80A4EB24436B}" type="pres">
      <dgm:prSet presAssocID="{4ADFBF59-614D-473C-A0C7-6CC42227680D}" presName="composite" presStyleCnt="0"/>
      <dgm:spPr/>
    </dgm:pt>
    <dgm:pt modelId="{16717C4B-6EC4-4B75-BDB0-5B7643CD90E4}" type="pres">
      <dgm:prSet presAssocID="{4ADFBF59-614D-473C-A0C7-6CC42227680D}" presName="bgChev" presStyleLbl="node1" presStyleIdx="1" presStyleCnt="5"/>
      <dgm:spPr/>
    </dgm:pt>
    <dgm:pt modelId="{1AF20B68-4189-4DDA-8892-7F3892640E40}" type="pres">
      <dgm:prSet presAssocID="{4ADFBF59-614D-473C-A0C7-6CC42227680D}" presName="txNode" presStyleLbl="fgAcc1" presStyleIdx="1" presStyleCnt="5">
        <dgm:presLayoutVars>
          <dgm:bulletEnabled val="1"/>
        </dgm:presLayoutVars>
      </dgm:prSet>
      <dgm:spPr/>
      <dgm:t>
        <a:bodyPr/>
        <a:lstStyle/>
        <a:p>
          <a:endParaRPr lang="nl-BE"/>
        </a:p>
      </dgm:t>
    </dgm:pt>
    <dgm:pt modelId="{9BFF9ABB-F014-4A70-896F-0825159AF5A4}" type="pres">
      <dgm:prSet presAssocID="{44B246A7-BE40-4D39-B9A0-8B6B9D400D15}" presName="compositeSpace" presStyleCnt="0"/>
      <dgm:spPr/>
    </dgm:pt>
    <dgm:pt modelId="{DBFF2BB9-F706-4008-AA31-A5E2B746D6FA}" type="pres">
      <dgm:prSet presAssocID="{B45ED306-1AC0-4392-8580-EEBBD8978A33}" presName="composite" presStyleCnt="0"/>
      <dgm:spPr/>
    </dgm:pt>
    <dgm:pt modelId="{8F56C168-CA21-4309-B80E-F681DADF5824}" type="pres">
      <dgm:prSet presAssocID="{B45ED306-1AC0-4392-8580-EEBBD8978A33}" presName="bgChev" presStyleLbl="node1" presStyleIdx="2" presStyleCnt="5"/>
      <dgm:spPr/>
    </dgm:pt>
    <dgm:pt modelId="{30D44295-4F58-4932-BA22-1A94870EEECF}" type="pres">
      <dgm:prSet presAssocID="{B45ED306-1AC0-4392-8580-EEBBD8978A33}" presName="txNode" presStyleLbl="fgAcc1" presStyleIdx="2" presStyleCnt="5">
        <dgm:presLayoutVars>
          <dgm:bulletEnabled val="1"/>
        </dgm:presLayoutVars>
      </dgm:prSet>
      <dgm:spPr/>
      <dgm:t>
        <a:bodyPr/>
        <a:lstStyle/>
        <a:p>
          <a:endParaRPr lang="nl-BE"/>
        </a:p>
      </dgm:t>
    </dgm:pt>
    <dgm:pt modelId="{69BE2339-2A08-42A2-A2FB-09B640F23DA2}" type="pres">
      <dgm:prSet presAssocID="{83FBF9D3-3E25-43A6-921C-F21CD060E025}" presName="compositeSpace" presStyleCnt="0"/>
      <dgm:spPr/>
    </dgm:pt>
    <dgm:pt modelId="{379271C4-97F7-47CB-BA2B-AF9E70D1C83D}" type="pres">
      <dgm:prSet presAssocID="{45A4E596-6121-41CA-9CE7-55FB383A319A}" presName="composite" presStyleCnt="0"/>
      <dgm:spPr/>
    </dgm:pt>
    <dgm:pt modelId="{DD9F2BE4-F2F0-4B2E-BF41-124E0C0AB591}" type="pres">
      <dgm:prSet presAssocID="{45A4E596-6121-41CA-9CE7-55FB383A319A}" presName="bgChev" presStyleLbl="node1" presStyleIdx="3" presStyleCnt="5"/>
      <dgm:spPr/>
    </dgm:pt>
    <dgm:pt modelId="{60F570CF-35AD-4DEA-8CA0-ED1606964F6F}" type="pres">
      <dgm:prSet presAssocID="{45A4E596-6121-41CA-9CE7-55FB383A319A}" presName="txNode" presStyleLbl="fgAcc1" presStyleIdx="3" presStyleCnt="5">
        <dgm:presLayoutVars>
          <dgm:bulletEnabled val="1"/>
        </dgm:presLayoutVars>
      </dgm:prSet>
      <dgm:spPr/>
      <dgm:t>
        <a:bodyPr/>
        <a:lstStyle/>
        <a:p>
          <a:endParaRPr lang="nl-BE"/>
        </a:p>
      </dgm:t>
    </dgm:pt>
    <dgm:pt modelId="{7D1125BC-1D6E-4C2B-A22C-36076776653D}" type="pres">
      <dgm:prSet presAssocID="{E97EC4C7-3BD6-43AE-BEBA-28D45B526356}" presName="compositeSpace" presStyleCnt="0"/>
      <dgm:spPr/>
    </dgm:pt>
    <dgm:pt modelId="{E9DC632E-ED1D-46E1-90EE-C6C58917BB73}" type="pres">
      <dgm:prSet presAssocID="{42ACE8B1-1277-42FD-A88B-54BFAF1FCE48}" presName="composite" presStyleCnt="0"/>
      <dgm:spPr/>
    </dgm:pt>
    <dgm:pt modelId="{B1351798-28A2-4626-925F-8335971146F4}" type="pres">
      <dgm:prSet presAssocID="{42ACE8B1-1277-42FD-A88B-54BFAF1FCE48}" presName="bgChev" presStyleLbl="node1" presStyleIdx="4" presStyleCnt="5"/>
      <dgm:spPr/>
    </dgm:pt>
    <dgm:pt modelId="{91B4B1B3-4080-4722-9F34-606FFAD56EB5}" type="pres">
      <dgm:prSet presAssocID="{42ACE8B1-1277-42FD-A88B-54BFAF1FCE48}" presName="txNode" presStyleLbl="fgAcc1" presStyleIdx="4" presStyleCnt="5">
        <dgm:presLayoutVars>
          <dgm:bulletEnabled val="1"/>
        </dgm:presLayoutVars>
      </dgm:prSet>
      <dgm:spPr/>
      <dgm:t>
        <a:bodyPr/>
        <a:lstStyle/>
        <a:p>
          <a:endParaRPr lang="nl-BE"/>
        </a:p>
      </dgm:t>
    </dgm:pt>
  </dgm:ptLst>
  <dgm:cxnLst>
    <dgm:cxn modelId="{0000540E-E8AB-453F-9F4D-97219E97DC2C}" type="presOf" srcId="{42ACE8B1-1277-42FD-A88B-54BFAF1FCE48}" destId="{91B4B1B3-4080-4722-9F34-606FFAD56EB5}" srcOrd="0" destOrd="0" presId="urn:microsoft.com/office/officeart/2005/8/layout/chevronAccent+Icon"/>
    <dgm:cxn modelId="{7E8D7801-09DE-479A-B7C1-78FC24BD2383}" srcId="{46B401D1-935E-4BE7-9580-64B917422503}" destId="{45A4E596-6121-41CA-9CE7-55FB383A319A}" srcOrd="3" destOrd="0" parTransId="{FE04976A-05B9-44B2-9192-8CB6E08E937E}" sibTransId="{E97EC4C7-3BD6-43AE-BEBA-28D45B526356}"/>
    <dgm:cxn modelId="{0399570E-16F7-486B-946D-14C5220A775F}" srcId="{46B401D1-935E-4BE7-9580-64B917422503}" destId="{4ADFBF59-614D-473C-A0C7-6CC42227680D}" srcOrd="1" destOrd="0" parTransId="{B35F21EE-1F42-4E60-BE6B-4F0970661C19}" sibTransId="{44B246A7-BE40-4D39-B9A0-8B6B9D400D15}"/>
    <dgm:cxn modelId="{01718355-6FB4-4E42-9751-8C4AA10362AB}" srcId="{46B401D1-935E-4BE7-9580-64B917422503}" destId="{B392EEAD-FB00-44BD-9EA3-E52DDF811C56}" srcOrd="0" destOrd="0" parTransId="{3B85A4BC-ECBF-403F-B127-C8B2F7A57756}" sibTransId="{32469EEE-FB87-434F-8195-1C4B322D3F45}"/>
    <dgm:cxn modelId="{F2A20DFD-D6A6-47C0-8B68-2ADBC66C9097}" type="presOf" srcId="{45A4E596-6121-41CA-9CE7-55FB383A319A}" destId="{60F570CF-35AD-4DEA-8CA0-ED1606964F6F}" srcOrd="0" destOrd="0" presId="urn:microsoft.com/office/officeart/2005/8/layout/chevronAccent+Icon"/>
    <dgm:cxn modelId="{22455B75-7696-4E56-8A56-B0FE2D092BCD}" srcId="{46B401D1-935E-4BE7-9580-64B917422503}" destId="{B45ED306-1AC0-4392-8580-EEBBD8978A33}" srcOrd="2" destOrd="0" parTransId="{0DC055A7-E045-4EC5-AAC6-A174A5F97FD5}" sibTransId="{83FBF9D3-3E25-43A6-921C-F21CD060E025}"/>
    <dgm:cxn modelId="{B2F86CB1-F6EC-4524-B4E8-3325B936C4F5}" type="presOf" srcId="{B392EEAD-FB00-44BD-9EA3-E52DDF811C56}" destId="{66DF27A7-B4CE-44EA-948C-555D1AB865B8}" srcOrd="0" destOrd="0" presId="urn:microsoft.com/office/officeart/2005/8/layout/chevronAccent+Icon"/>
    <dgm:cxn modelId="{5506DD0A-F54C-48B0-9B4A-CC717FFFEF76}" type="presOf" srcId="{4ADFBF59-614D-473C-A0C7-6CC42227680D}" destId="{1AF20B68-4189-4DDA-8892-7F3892640E40}" srcOrd="0" destOrd="0" presId="urn:microsoft.com/office/officeart/2005/8/layout/chevronAccent+Icon"/>
    <dgm:cxn modelId="{FEC358B0-77F2-4D60-B17E-FA496672FD15}" srcId="{46B401D1-935E-4BE7-9580-64B917422503}" destId="{42ACE8B1-1277-42FD-A88B-54BFAF1FCE48}" srcOrd="4" destOrd="0" parTransId="{75828866-707A-4C10-8479-3BF9747C26B6}" sibTransId="{D165791B-05A8-4210-978F-AE4B3B5D5ECA}"/>
    <dgm:cxn modelId="{16837B35-6708-455E-ADEE-9687435111BB}" type="presOf" srcId="{B45ED306-1AC0-4392-8580-EEBBD8978A33}" destId="{30D44295-4F58-4932-BA22-1A94870EEECF}" srcOrd="0" destOrd="0" presId="urn:microsoft.com/office/officeart/2005/8/layout/chevronAccent+Icon"/>
    <dgm:cxn modelId="{276FBDF5-2A3C-48A6-8AB6-7CD38D8E7804}" type="presOf" srcId="{46B401D1-935E-4BE7-9580-64B917422503}" destId="{1991703C-E25B-4FDC-92A2-F2A39741F8D8}" srcOrd="0" destOrd="0" presId="urn:microsoft.com/office/officeart/2005/8/layout/chevronAccent+Icon"/>
    <dgm:cxn modelId="{C020B96C-055C-455F-A0D4-9DB8222E6090}" type="presParOf" srcId="{1991703C-E25B-4FDC-92A2-F2A39741F8D8}" destId="{954CC8BB-8DA1-436E-A651-10308D4A67B2}" srcOrd="0" destOrd="0" presId="urn:microsoft.com/office/officeart/2005/8/layout/chevronAccent+Icon"/>
    <dgm:cxn modelId="{F0A7CE44-B688-4D85-B2B5-BA96DAB67248}" type="presParOf" srcId="{954CC8BB-8DA1-436E-A651-10308D4A67B2}" destId="{FE3337E3-5657-4478-9F75-0F31B0560B92}" srcOrd="0" destOrd="0" presId="urn:microsoft.com/office/officeart/2005/8/layout/chevronAccent+Icon"/>
    <dgm:cxn modelId="{C08AB5EE-D38F-4A7C-AB00-42478C90F366}" type="presParOf" srcId="{954CC8BB-8DA1-436E-A651-10308D4A67B2}" destId="{66DF27A7-B4CE-44EA-948C-555D1AB865B8}" srcOrd="1" destOrd="0" presId="urn:microsoft.com/office/officeart/2005/8/layout/chevronAccent+Icon"/>
    <dgm:cxn modelId="{C99C9F3E-7302-4A5C-AAC3-AF7635C5B2C4}" type="presParOf" srcId="{1991703C-E25B-4FDC-92A2-F2A39741F8D8}" destId="{A71B2285-F717-459D-A1A2-654EC1A79BA8}" srcOrd="1" destOrd="0" presId="urn:microsoft.com/office/officeart/2005/8/layout/chevronAccent+Icon"/>
    <dgm:cxn modelId="{C806D6BD-E4BC-4ACD-B427-59CEE9882B1C}" type="presParOf" srcId="{1991703C-E25B-4FDC-92A2-F2A39741F8D8}" destId="{6D0CBBDB-5659-4C1B-864D-80A4EB24436B}" srcOrd="2" destOrd="0" presId="urn:microsoft.com/office/officeart/2005/8/layout/chevronAccent+Icon"/>
    <dgm:cxn modelId="{0834C404-5EC9-4D7E-85F5-DFB7EFD1B5B1}" type="presParOf" srcId="{6D0CBBDB-5659-4C1B-864D-80A4EB24436B}" destId="{16717C4B-6EC4-4B75-BDB0-5B7643CD90E4}" srcOrd="0" destOrd="0" presId="urn:microsoft.com/office/officeart/2005/8/layout/chevronAccent+Icon"/>
    <dgm:cxn modelId="{BDEA51FD-8208-49C5-9639-6469C98B7998}" type="presParOf" srcId="{6D0CBBDB-5659-4C1B-864D-80A4EB24436B}" destId="{1AF20B68-4189-4DDA-8892-7F3892640E40}" srcOrd="1" destOrd="0" presId="urn:microsoft.com/office/officeart/2005/8/layout/chevronAccent+Icon"/>
    <dgm:cxn modelId="{5E659978-3C7F-47D8-B835-40CDEA2A5FC8}" type="presParOf" srcId="{1991703C-E25B-4FDC-92A2-F2A39741F8D8}" destId="{9BFF9ABB-F014-4A70-896F-0825159AF5A4}" srcOrd="3" destOrd="0" presId="urn:microsoft.com/office/officeart/2005/8/layout/chevronAccent+Icon"/>
    <dgm:cxn modelId="{C8C99EBA-2BD7-4B38-9D51-A54DB65F220B}" type="presParOf" srcId="{1991703C-E25B-4FDC-92A2-F2A39741F8D8}" destId="{DBFF2BB9-F706-4008-AA31-A5E2B746D6FA}" srcOrd="4" destOrd="0" presId="urn:microsoft.com/office/officeart/2005/8/layout/chevronAccent+Icon"/>
    <dgm:cxn modelId="{B3BF6B05-87D8-46F5-B1AC-03694F232B55}" type="presParOf" srcId="{DBFF2BB9-F706-4008-AA31-A5E2B746D6FA}" destId="{8F56C168-CA21-4309-B80E-F681DADF5824}" srcOrd="0" destOrd="0" presId="urn:microsoft.com/office/officeart/2005/8/layout/chevronAccent+Icon"/>
    <dgm:cxn modelId="{C70FF32D-5442-4383-AA17-B1E8FA7E9400}" type="presParOf" srcId="{DBFF2BB9-F706-4008-AA31-A5E2B746D6FA}" destId="{30D44295-4F58-4932-BA22-1A94870EEECF}" srcOrd="1" destOrd="0" presId="urn:microsoft.com/office/officeart/2005/8/layout/chevronAccent+Icon"/>
    <dgm:cxn modelId="{574E4A7B-7A39-4F1A-888D-BF6D0CE16C96}" type="presParOf" srcId="{1991703C-E25B-4FDC-92A2-F2A39741F8D8}" destId="{69BE2339-2A08-42A2-A2FB-09B640F23DA2}" srcOrd="5" destOrd="0" presId="urn:microsoft.com/office/officeart/2005/8/layout/chevronAccent+Icon"/>
    <dgm:cxn modelId="{8D138063-0142-4788-9FFE-E0B7F2B7DC06}" type="presParOf" srcId="{1991703C-E25B-4FDC-92A2-F2A39741F8D8}" destId="{379271C4-97F7-47CB-BA2B-AF9E70D1C83D}" srcOrd="6" destOrd="0" presId="urn:microsoft.com/office/officeart/2005/8/layout/chevronAccent+Icon"/>
    <dgm:cxn modelId="{6492084D-2862-42D5-B40B-90C3BAAB1D42}" type="presParOf" srcId="{379271C4-97F7-47CB-BA2B-AF9E70D1C83D}" destId="{DD9F2BE4-F2F0-4B2E-BF41-124E0C0AB591}" srcOrd="0" destOrd="0" presId="urn:microsoft.com/office/officeart/2005/8/layout/chevronAccent+Icon"/>
    <dgm:cxn modelId="{8A9C7C24-F076-4325-9D48-451B56B0FBED}" type="presParOf" srcId="{379271C4-97F7-47CB-BA2B-AF9E70D1C83D}" destId="{60F570CF-35AD-4DEA-8CA0-ED1606964F6F}" srcOrd="1" destOrd="0" presId="urn:microsoft.com/office/officeart/2005/8/layout/chevronAccent+Icon"/>
    <dgm:cxn modelId="{665C815E-08B1-4380-B400-C087B492BC86}" type="presParOf" srcId="{1991703C-E25B-4FDC-92A2-F2A39741F8D8}" destId="{7D1125BC-1D6E-4C2B-A22C-36076776653D}" srcOrd="7" destOrd="0" presId="urn:microsoft.com/office/officeart/2005/8/layout/chevronAccent+Icon"/>
    <dgm:cxn modelId="{3A080057-E4D8-4F09-AB0F-725A87685D65}" type="presParOf" srcId="{1991703C-E25B-4FDC-92A2-F2A39741F8D8}" destId="{E9DC632E-ED1D-46E1-90EE-C6C58917BB73}" srcOrd="8" destOrd="0" presId="urn:microsoft.com/office/officeart/2005/8/layout/chevronAccent+Icon"/>
    <dgm:cxn modelId="{DD04EC60-68FA-4966-92B8-CC522028BC58}" type="presParOf" srcId="{E9DC632E-ED1D-46E1-90EE-C6C58917BB73}" destId="{B1351798-28A2-4626-925F-8335971146F4}" srcOrd="0" destOrd="0" presId="urn:microsoft.com/office/officeart/2005/8/layout/chevronAccent+Icon"/>
    <dgm:cxn modelId="{13D83078-05FF-4DD2-B6E6-DB3E5085CCBF}" type="presParOf" srcId="{E9DC632E-ED1D-46E1-90EE-C6C58917BB73}" destId="{91B4B1B3-4080-4722-9F34-606FFAD56EB5}"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B401D1-935E-4BE7-9580-64B917422503}" type="doc">
      <dgm:prSet loTypeId="urn:microsoft.com/office/officeart/2005/8/layout/chevronAccent+Icon" loCatId="process" qsTypeId="urn:microsoft.com/office/officeart/2005/8/quickstyle/simple1" qsCatId="simple" csTypeId="urn:microsoft.com/office/officeart/2005/8/colors/colorful2" csCatId="colorful" phldr="1"/>
      <dgm:spPr/>
    </dgm:pt>
    <dgm:pt modelId="{B392EEAD-FB00-44BD-9EA3-E52DDF811C56}">
      <dgm:prSet phldrT="[Tekst]"/>
      <dgm:spPr/>
      <dgm:t>
        <a:bodyPr/>
        <a:lstStyle/>
        <a:p>
          <a:r>
            <a:rPr lang="nl-BE" dirty="0" smtClean="0"/>
            <a:t>Bespreken resultaten</a:t>
          </a:r>
          <a:endParaRPr lang="nl-BE" dirty="0"/>
        </a:p>
      </dgm:t>
    </dgm:pt>
    <dgm:pt modelId="{3B85A4BC-ECBF-403F-B127-C8B2F7A57756}" type="parTrans" cxnId="{01718355-6FB4-4E42-9751-8C4AA10362AB}">
      <dgm:prSet/>
      <dgm:spPr/>
      <dgm:t>
        <a:bodyPr/>
        <a:lstStyle/>
        <a:p>
          <a:endParaRPr lang="nl-BE"/>
        </a:p>
      </dgm:t>
    </dgm:pt>
    <dgm:pt modelId="{32469EEE-FB87-434F-8195-1C4B322D3F45}" type="sibTrans" cxnId="{01718355-6FB4-4E42-9751-8C4AA10362AB}">
      <dgm:prSet/>
      <dgm:spPr/>
      <dgm:t>
        <a:bodyPr/>
        <a:lstStyle/>
        <a:p>
          <a:endParaRPr lang="nl-BE"/>
        </a:p>
      </dgm:t>
    </dgm:pt>
    <dgm:pt modelId="{4ADFBF59-614D-473C-A0C7-6CC42227680D}">
      <dgm:prSet phldrT="[Tekst]"/>
      <dgm:spPr/>
      <dgm:t>
        <a:bodyPr/>
        <a:lstStyle/>
        <a:p>
          <a:r>
            <a:rPr lang="nl-BE" dirty="0" smtClean="0"/>
            <a:t>Opstellen en verspreiden rapport</a:t>
          </a:r>
          <a:endParaRPr lang="nl-BE" dirty="0"/>
        </a:p>
      </dgm:t>
    </dgm:pt>
    <dgm:pt modelId="{B35F21EE-1F42-4E60-BE6B-4F0970661C19}" type="parTrans" cxnId="{0399570E-16F7-486B-946D-14C5220A775F}">
      <dgm:prSet/>
      <dgm:spPr/>
      <dgm:t>
        <a:bodyPr/>
        <a:lstStyle/>
        <a:p>
          <a:endParaRPr lang="nl-BE"/>
        </a:p>
      </dgm:t>
    </dgm:pt>
    <dgm:pt modelId="{44B246A7-BE40-4D39-B9A0-8B6B9D400D15}" type="sibTrans" cxnId="{0399570E-16F7-486B-946D-14C5220A775F}">
      <dgm:prSet/>
      <dgm:spPr/>
      <dgm:t>
        <a:bodyPr/>
        <a:lstStyle/>
        <a:p>
          <a:endParaRPr lang="nl-BE"/>
        </a:p>
      </dgm:t>
    </dgm:pt>
    <dgm:pt modelId="{B45ED306-1AC0-4392-8580-EEBBD8978A33}">
      <dgm:prSet phldrT="[Tekst]"/>
      <dgm:spPr/>
      <dgm:t>
        <a:bodyPr/>
        <a:lstStyle/>
        <a:p>
          <a:r>
            <a:rPr lang="nl-BE" dirty="0" smtClean="0"/>
            <a:t>Bespreken rapport</a:t>
          </a:r>
          <a:endParaRPr lang="nl-BE" dirty="0"/>
        </a:p>
      </dgm:t>
    </dgm:pt>
    <dgm:pt modelId="{0DC055A7-E045-4EC5-AAC6-A174A5F97FD5}" type="parTrans" cxnId="{22455B75-7696-4E56-8A56-B0FE2D092BCD}">
      <dgm:prSet/>
      <dgm:spPr/>
      <dgm:t>
        <a:bodyPr/>
        <a:lstStyle/>
        <a:p>
          <a:endParaRPr lang="nl-BE"/>
        </a:p>
      </dgm:t>
    </dgm:pt>
    <dgm:pt modelId="{83FBF9D3-3E25-43A6-921C-F21CD060E025}" type="sibTrans" cxnId="{22455B75-7696-4E56-8A56-B0FE2D092BCD}">
      <dgm:prSet/>
      <dgm:spPr/>
      <dgm:t>
        <a:bodyPr/>
        <a:lstStyle/>
        <a:p>
          <a:endParaRPr lang="nl-BE"/>
        </a:p>
      </dgm:t>
    </dgm:pt>
    <dgm:pt modelId="{45A4E596-6121-41CA-9CE7-55FB383A319A}">
      <dgm:prSet/>
      <dgm:spPr/>
      <dgm:t>
        <a:bodyPr/>
        <a:lstStyle/>
        <a:p>
          <a:r>
            <a:rPr lang="nl-BE" dirty="0" smtClean="0"/>
            <a:t>Start uitvoering actieplan</a:t>
          </a:r>
          <a:endParaRPr lang="nl-BE" dirty="0"/>
        </a:p>
      </dgm:t>
    </dgm:pt>
    <dgm:pt modelId="{FE04976A-05B9-44B2-9192-8CB6E08E937E}" type="parTrans" cxnId="{7E8D7801-09DE-479A-B7C1-78FC24BD2383}">
      <dgm:prSet/>
      <dgm:spPr/>
      <dgm:t>
        <a:bodyPr/>
        <a:lstStyle/>
        <a:p>
          <a:endParaRPr lang="nl-BE"/>
        </a:p>
      </dgm:t>
    </dgm:pt>
    <dgm:pt modelId="{E97EC4C7-3BD6-43AE-BEBA-28D45B526356}" type="sibTrans" cxnId="{7E8D7801-09DE-479A-B7C1-78FC24BD2383}">
      <dgm:prSet/>
      <dgm:spPr/>
      <dgm:t>
        <a:bodyPr/>
        <a:lstStyle/>
        <a:p>
          <a:endParaRPr lang="nl-BE"/>
        </a:p>
      </dgm:t>
    </dgm:pt>
    <dgm:pt modelId="{42ACE8B1-1277-42FD-A88B-54BFAF1FCE48}">
      <dgm:prSet/>
      <dgm:spPr/>
      <dgm:t>
        <a:bodyPr/>
        <a:lstStyle/>
        <a:p>
          <a:r>
            <a:rPr lang="nl-BE" dirty="0" smtClean="0"/>
            <a:t>Tussentijdse opvolging</a:t>
          </a:r>
          <a:endParaRPr lang="nl-BE" dirty="0"/>
        </a:p>
      </dgm:t>
    </dgm:pt>
    <dgm:pt modelId="{75828866-707A-4C10-8479-3BF9747C26B6}" type="parTrans" cxnId="{FEC358B0-77F2-4D60-B17E-FA496672FD15}">
      <dgm:prSet/>
      <dgm:spPr/>
      <dgm:t>
        <a:bodyPr/>
        <a:lstStyle/>
        <a:p>
          <a:endParaRPr lang="nl-BE"/>
        </a:p>
      </dgm:t>
    </dgm:pt>
    <dgm:pt modelId="{D165791B-05A8-4210-978F-AE4B3B5D5ECA}" type="sibTrans" cxnId="{FEC358B0-77F2-4D60-B17E-FA496672FD15}">
      <dgm:prSet/>
      <dgm:spPr/>
      <dgm:t>
        <a:bodyPr/>
        <a:lstStyle/>
        <a:p>
          <a:endParaRPr lang="nl-BE"/>
        </a:p>
      </dgm:t>
    </dgm:pt>
    <dgm:pt modelId="{1991703C-E25B-4FDC-92A2-F2A39741F8D8}" type="pres">
      <dgm:prSet presAssocID="{46B401D1-935E-4BE7-9580-64B917422503}" presName="Name0" presStyleCnt="0">
        <dgm:presLayoutVars>
          <dgm:dir/>
          <dgm:resizeHandles val="exact"/>
        </dgm:presLayoutVars>
      </dgm:prSet>
      <dgm:spPr/>
    </dgm:pt>
    <dgm:pt modelId="{954CC8BB-8DA1-436E-A651-10308D4A67B2}" type="pres">
      <dgm:prSet presAssocID="{B392EEAD-FB00-44BD-9EA3-E52DDF811C56}" presName="composite" presStyleCnt="0"/>
      <dgm:spPr/>
    </dgm:pt>
    <dgm:pt modelId="{FE3337E3-5657-4478-9F75-0F31B0560B92}" type="pres">
      <dgm:prSet presAssocID="{B392EEAD-FB00-44BD-9EA3-E52DDF811C56}" presName="bgChev" presStyleLbl="node1" presStyleIdx="0" presStyleCnt="5"/>
      <dgm:spPr/>
    </dgm:pt>
    <dgm:pt modelId="{66DF27A7-B4CE-44EA-948C-555D1AB865B8}" type="pres">
      <dgm:prSet presAssocID="{B392EEAD-FB00-44BD-9EA3-E52DDF811C56}" presName="txNode" presStyleLbl="fgAcc1" presStyleIdx="0" presStyleCnt="5">
        <dgm:presLayoutVars>
          <dgm:bulletEnabled val="1"/>
        </dgm:presLayoutVars>
      </dgm:prSet>
      <dgm:spPr/>
      <dgm:t>
        <a:bodyPr/>
        <a:lstStyle/>
        <a:p>
          <a:endParaRPr lang="nl-BE"/>
        </a:p>
      </dgm:t>
    </dgm:pt>
    <dgm:pt modelId="{A71B2285-F717-459D-A1A2-654EC1A79BA8}" type="pres">
      <dgm:prSet presAssocID="{32469EEE-FB87-434F-8195-1C4B322D3F45}" presName="compositeSpace" presStyleCnt="0"/>
      <dgm:spPr/>
    </dgm:pt>
    <dgm:pt modelId="{6D0CBBDB-5659-4C1B-864D-80A4EB24436B}" type="pres">
      <dgm:prSet presAssocID="{4ADFBF59-614D-473C-A0C7-6CC42227680D}" presName="composite" presStyleCnt="0"/>
      <dgm:spPr/>
    </dgm:pt>
    <dgm:pt modelId="{16717C4B-6EC4-4B75-BDB0-5B7643CD90E4}" type="pres">
      <dgm:prSet presAssocID="{4ADFBF59-614D-473C-A0C7-6CC42227680D}" presName="bgChev" presStyleLbl="node1" presStyleIdx="1" presStyleCnt="5"/>
      <dgm:spPr/>
    </dgm:pt>
    <dgm:pt modelId="{1AF20B68-4189-4DDA-8892-7F3892640E40}" type="pres">
      <dgm:prSet presAssocID="{4ADFBF59-614D-473C-A0C7-6CC42227680D}" presName="txNode" presStyleLbl="fgAcc1" presStyleIdx="1" presStyleCnt="5">
        <dgm:presLayoutVars>
          <dgm:bulletEnabled val="1"/>
        </dgm:presLayoutVars>
      </dgm:prSet>
      <dgm:spPr/>
      <dgm:t>
        <a:bodyPr/>
        <a:lstStyle/>
        <a:p>
          <a:endParaRPr lang="nl-BE"/>
        </a:p>
      </dgm:t>
    </dgm:pt>
    <dgm:pt modelId="{9BFF9ABB-F014-4A70-896F-0825159AF5A4}" type="pres">
      <dgm:prSet presAssocID="{44B246A7-BE40-4D39-B9A0-8B6B9D400D15}" presName="compositeSpace" presStyleCnt="0"/>
      <dgm:spPr/>
    </dgm:pt>
    <dgm:pt modelId="{DBFF2BB9-F706-4008-AA31-A5E2B746D6FA}" type="pres">
      <dgm:prSet presAssocID="{B45ED306-1AC0-4392-8580-EEBBD8978A33}" presName="composite" presStyleCnt="0"/>
      <dgm:spPr/>
    </dgm:pt>
    <dgm:pt modelId="{8F56C168-CA21-4309-B80E-F681DADF5824}" type="pres">
      <dgm:prSet presAssocID="{B45ED306-1AC0-4392-8580-EEBBD8978A33}" presName="bgChev" presStyleLbl="node1" presStyleIdx="2" presStyleCnt="5"/>
      <dgm:spPr/>
    </dgm:pt>
    <dgm:pt modelId="{30D44295-4F58-4932-BA22-1A94870EEECF}" type="pres">
      <dgm:prSet presAssocID="{B45ED306-1AC0-4392-8580-EEBBD8978A33}" presName="txNode" presStyleLbl="fgAcc1" presStyleIdx="2" presStyleCnt="5">
        <dgm:presLayoutVars>
          <dgm:bulletEnabled val="1"/>
        </dgm:presLayoutVars>
      </dgm:prSet>
      <dgm:spPr/>
      <dgm:t>
        <a:bodyPr/>
        <a:lstStyle/>
        <a:p>
          <a:endParaRPr lang="nl-BE"/>
        </a:p>
      </dgm:t>
    </dgm:pt>
    <dgm:pt modelId="{69BE2339-2A08-42A2-A2FB-09B640F23DA2}" type="pres">
      <dgm:prSet presAssocID="{83FBF9D3-3E25-43A6-921C-F21CD060E025}" presName="compositeSpace" presStyleCnt="0"/>
      <dgm:spPr/>
    </dgm:pt>
    <dgm:pt modelId="{379271C4-97F7-47CB-BA2B-AF9E70D1C83D}" type="pres">
      <dgm:prSet presAssocID="{45A4E596-6121-41CA-9CE7-55FB383A319A}" presName="composite" presStyleCnt="0"/>
      <dgm:spPr/>
    </dgm:pt>
    <dgm:pt modelId="{DD9F2BE4-F2F0-4B2E-BF41-124E0C0AB591}" type="pres">
      <dgm:prSet presAssocID="{45A4E596-6121-41CA-9CE7-55FB383A319A}" presName="bgChev" presStyleLbl="node1" presStyleIdx="3" presStyleCnt="5"/>
      <dgm:spPr/>
    </dgm:pt>
    <dgm:pt modelId="{60F570CF-35AD-4DEA-8CA0-ED1606964F6F}" type="pres">
      <dgm:prSet presAssocID="{45A4E596-6121-41CA-9CE7-55FB383A319A}" presName="txNode" presStyleLbl="fgAcc1" presStyleIdx="3" presStyleCnt="5">
        <dgm:presLayoutVars>
          <dgm:bulletEnabled val="1"/>
        </dgm:presLayoutVars>
      </dgm:prSet>
      <dgm:spPr/>
      <dgm:t>
        <a:bodyPr/>
        <a:lstStyle/>
        <a:p>
          <a:endParaRPr lang="nl-BE"/>
        </a:p>
      </dgm:t>
    </dgm:pt>
    <dgm:pt modelId="{7D1125BC-1D6E-4C2B-A22C-36076776653D}" type="pres">
      <dgm:prSet presAssocID="{E97EC4C7-3BD6-43AE-BEBA-28D45B526356}" presName="compositeSpace" presStyleCnt="0"/>
      <dgm:spPr/>
    </dgm:pt>
    <dgm:pt modelId="{E9DC632E-ED1D-46E1-90EE-C6C58917BB73}" type="pres">
      <dgm:prSet presAssocID="{42ACE8B1-1277-42FD-A88B-54BFAF1FCE48}" presName="composite" presStyleCnt="0"/>
      <dgm:spPr/>
    </dgm:pt>
    <dgm:pt modelId="{B1351798-28A2-4626-925F-8335971146F4}" type="pres">
      <dgm:prSet presAssocID="{42ACE8B1-1277-42FD-A88B-54BFAF1FCE48}" presName="bgChev" presStyleLbl="node1" presStyleIdx="4" presStyleCnt="5"/>
      <dgm:spPr/>
    </dgm:pt>
    <dgm:pt modelId="{91B4B1B3-4080-4722-9F34-606FFAD56EB5}" type="pres">
      <dgm:prSet presAssocID="{42ACE8B1-1277-42FD-A88B-54BFAF1FCE48}" presName="txNode" presStyleLbl="fgAcc1" presStyleIdx="4" presStyleCnt="5">
        <dgm:presLayoutVars>
          <dgm:bulletEnabled val="1"/>
        </dgm:presLayoutVars>
      </dgm:prSet>
      <dgm:spPr/>
      <dgm:t>
        <a:bodyPr/>
        <a:lstStyle/>
        <a:p>
          <a:endParaRPr lang="nl-BE"/>
        </a:p>
      </dgm:t>
    </dgm:pt>
  </dgm:ptLst>
  <dgm:cxnLst>
    <dgm:cxn modelId="{7E8D7801-09DE-479A-B7C1-78FC24BD2383}" srcId="{46B401D1-935E-4BE7-9580-64B917422503}" destId="{45A4E596-6121-41CA-9CE7-55FB383A319A}" srcOrd="3" destOrd="0" parTransId="{FE04976A-05B9-44B2-9192-8CB6E08E937E}" sibTransId="{E97EC4C7-3BD6-43AE-BEBA-28D45B526356}"/>
    <dgm:cxn modelId="{01718355-6FB4-4E42-9751-8C4AA10362AB}" srcId="{46B401D1-935E-4BE7-9580-64B917422503}" destId="{B392EEAD-FB00-44BD-9EA3-E52DDF811C56}" srcOrd="0" destOrd="0" parTransId="{3B85A4BC-ECBF-403F-B127-C8B2F7A57756}" sibTransId="{32469EEE-FB87-434F-8195-1C4B322D3F45}"/>
    <dgm:cxn modelId="{E829501B-8FF1-4263-B664-8688D598925D}" type="presOf" srcId="{46B401D1-935E-4BE7-9580-64B917422503}" destId="{1991703C-E25B-4FDC-92A2-F2A39741F8D8}" srcOrd="0" destOrd="0" presId="urn:microsoft.com/office/officeart/2005/8/layout/chevronAccent+Icon"/>
    <dgm:cxn modelId="{22455B75-7696-4E56-8A56-B0FE2D092BCD}" srcId="{46B401D1-935E-4BE7-9580-64B917422503}" destId="{B45ED306-1AC0-4392-8580-EEBBD8978A33}" srcOrd="2" destOrd="0" parTransId="{0DC055A7-E045-4EC5-AAC6-A174A5F97FD5}" sibTransId="{83FBF9D3-3E25-43A6-921C-F21CD060E025}"/>
    <dgm:cxn modelId="{EB41316F-3062-43E4-8750-4323104125CC}" type="presOf" srcId="{B45ED306-1AC0-4392-8580-EEBBD8978A33}" destId="{30D44295-4F58-4932-BA22-1A94870EEECF}" srcOrd="0" destOrd="0" presId="urn:microsoft.com/office/officeart/2005/8/layout/chevronAccent+Icon"/>
    <dgm:cxn modelId="{5DE6F04E-D8F9-4299-BF5E-375FE98F3C8F}" type="presOf" srcId="{B392EEAD-FB00-44BD-9EA3-E52DDF811C56}" destId="{66DF27A7-B4CE-44EA-948C-555D1AB865B8}" srcOrd="0" destOrd="0" presId="urn:microsoft.com/office/officeart/2005/8/layout/chevronAccent+Icon"/>
    <dgm:cxn modelId="{BCE3A30D-1D57-4A77-A633-AF92D16638CF}" type="presOf" srcId="{45A4E596-6121-41CA-9CE7-55FB383A319A}" destId="{60F570CF-35AD-4DEA-8CA0-ED1606964F6F}" srcOrd="0" destOrd="0" presId="urn:microsoft.com/office/officeart/2005/8/layout/chevronAccent+Icon"/>
    <dgm:cxn modelId="{FEC358B0-77F2-4D60-B17E-FA496672FD15}" srcId="{46B401D1-935E-4BE7-9580-64B917422503}" destId="{42ACE8B1-1277-42FD-A88B-54BFAF1FCE48}" srcOrd="4" destOrd="0" parTransId="{75828866-707A-4C10-8479-3BF9747C26B6}" sibTransId="{D165791B-05A8-4210-978F-AE4B3B5D5ECA}"/>
    <dgm:cxn modelId="{0399570E-16F7-486B-946D-14C5220A775F}" srcId="{46B401D1-935E-4BE7-9580-64B917422503}" destId="{4ADFBF59-614D-473C-A0C7-6CC42227680D}" srcOrd="1" destOrd="0" parTransId="{B35F21EE-1F42-4E60-BE6B-4F0970661C19}" sibTransId="{44B246A7-BE40-4D39-B9A0-8B6B9D400D15}"/>
    <dgm:cxn modelId="{3989F331-E2D7-4069-AD64-098DB5776B0F}" type="presOf" srcId="{4ADFBF59-614D-473C-A0C7-6CC42227680D}" destId="{1AF20B68-4189-4DDA-8892-7F3892640E40}" srcOrd="0" destOrd="0" presId="urn:microsoft.com/office/officeart/2005/8/layout/chevronAccent+Icon"/>
    <dgm:cxn modelId="{B6EC929E-C08E-49FD-834A-D7222C2D28DB}" type="presOf" srcId="{42ACE8B1-1277-42FD-A88B-54BFAF1FCE48}" destId="{91B4B1B3-4080-4722-9F34-606FFAD56EB5}" srcOrd="0" destOrd="0" presId="urn:microsoft.com/office/officeart/2005/8/layout/chevronAccent+Icon"/>
    <dgm:cxn modelId="{E0EFC5FD-6E03-48A9-9A05-4D4740038787}" type="presParOf" srcId="{1991703C-E25B-4FDC-92A2-F2A39741F8D8}" destId="{954CC8BB-8DA1-436E-A651-10308D4A67B2}" srcOrd="0" destOrd="0" presId="urn:microsoft.com/office/officeart/2005/8/layout/chevronAccent+Icon"/>
    <dgm:cxn modelId="{1BF53C98-F581-4794-AE3D-D683C99A7D92}" type="presParOf" srcId="{954CC8BB-8DA1-436E-A651-10308D4A67B2}" destId="{FE3337E3-5657-4478-9F75-0F31B0560B92}" srcOrd="0" destOrd="0" presId="urn:microsoft.com/office/officeart/2005/8/layout/chevronAccent+Icon"/>
    <dgm:cxn modelId="{6FE8FC28-2FBB-412C-8319-4CC40C631F66}" type="presParOf" srcId="{954CC8BB-8DA1-436E-A651-10308D4A67B2}" destId="{66DF27A7-B4CE-44EA-948C-555D1AB865B8}" srcOrd="1" destOrd="0" presId="urn:microsoft.com/office/officeart/2005/8/layout/chevronAccent+Icon"/>
    <dgm:cxn modelId="{9A017445-4F4A-4DB4-8FEA-A827694EE2E3}" type="presParOf" srcId="{1991703C-E25B-4FDC-92A2-F2A39741F8D8}" destId="{A71B2285-F717-459D-A1A2-654EC1A79BA8}" srcOrd="1" destOrd="0" presId="urn:microsoft.com/office/officeart/2005/8/layout/chevronAccent+Icon"/>
    <dgm:cxn modelId="{E2DE1583-0583-41EB-8A54-1F3EC087A4F4}" type="presParOf" srcId="{1991703C-E25B-4FDC-92A2-F2A39741F8D8}" destId="{6D0CBBDB-5659-4C1B-864D-80A4EB24436B}" srcOrd="2" destOrd="0" presId="urn:microsoft.com/office/officeart/2005/8/layout/chevronAccent+Icon"/>
    <dgm:cxn modelId="{12AC4168-CD72-4642-AF93-F70C75DE8B59}" type="presParOf" srcId="{6D0CBBDB-5659-4C1B-864D-80A4EB24436B}" destId="{16717C4B-6EC4-4B75-BDB0-5B7643CD90E4}" srcOrd="0" destOrd="0" presId="urn:microsoft.com/office/officeart/2005/8/layout/chevronAccent+Icon"/>
    <dgm:cxn modelId="{28EFB11E-6321-4D16-A84C-575963A00B6A}" type="presParOf" srcId="{6D0CBBDB-5659-4C1B-864D-80A4EB24436B}" destId="{1AF20B68-4189-4DDA-8892-7F3892640E40}" srcOrd="1" destOrd="0" presId="urn:microsoft.com/office/officeart/2005/8/layout/chevronAccent+Icon"/>
    <dgm:cxn modelId="{D05CC66B-95FD-4B95-B8C6-F1E43D1A0C3F}" type="presParOf" srcId="{1991703C-E25B-4FDC-92A2-F2A39741F8D8}" destId="{9BFF9ABB-F014-4A70-896F-0825159AF5A4}" srcOrd="3" destOrd="0" presId="urn:microsoft.com/office/officeart/2005/8/layout/chevronAccent+Icon"/>
    <dgm:cxn modelId="{DD329E86-2C98-4378-93CF-4E0C8AE7CB7B}" type="presParOf" srcId="{1991703C-E25B-4FDC-92A2-F2A39741F8D8}" destId="{DBFF2BB9-F706-4008-AA31-A5E2B746D6FA}" srcOrd="4" destOrd="0" presId="urn:microsoft.com/office/officeart/2005/8/layout/chevronAccent+Icon"/>
    <dgm:cxn modelId="{3255E90C-4DC7-468F-84C3-3448623152E7}" type="presParOf" srcId="{DBFF2BB9-F706-4008-AA31-A5E2B746D6FA}" destId="{8F56C168-CA21-4309-B80E-F681DADF5824}" srcOrd="0" destOrd="0" presId="urn:microsoft.com/office/officeart/2005/8/layout/chevronAccent+Icon"/>
    <dgm:cxn modelId="{4D1BFAB7-7630-48C5-8A20-19E419AF2002}" type="presParOf" srcId="{DBFF2BB9-F706-4008-AA31-A5E2B746D6FA}" destId="{30D44295-4F58-4932-BA22-1A94870EEECF}" srcOrd="1" destOrd="0" presId="urn:microsoft.com/office/officeart/2005/8/layout/chevronAccent+Icon"/>
    <dgm:cxn modelId="{7DF9C5A2-9DEB-4BFC-8C73-C639373AB1E1}" type="presParOf" srcId="{1991703C-E25B-4FDC-92A2-F2A39741F8D8}" destId="{69BE2339-2A08-42A2-A2FB-09B640F23DA2}" srcOrd="5" destOrd="0" presId="urn:microsoft.com/office/officeart/2005/8/layout/chevronAccent+Icon"/>
    <dgm:cxn modelId="{B43AF1B7-8736-40B4-98CB-47E86B71019D}" type="presParOf" srcId="{1991703C-E25B-4FDC-92A2-F2A39741F8D8}" destId="{379271C4-97F7-47CB-BA2B-AF9E70D1C83D}" srcOrd="6" destOrd="0" presId="urn:microsoft.com/office/officeart/2005/8/layout/chevronAccent+Icon"/>
    <dgm:cxn modelId="{33673E00-5293-45FD-A967-3BA58BD821D9}" type="presParOf" srcId="{379271C4-97F7-47CB-BA2B-AF9E70D1C83D}" destId="{DD9F2BE4-F2F0-4B2E-BF41-124E0C0AB591}" srcOrd="0" destOrd="0" presId="urn:microsoft.com/office/officeart/2005/8/layout/chevronAccent+Icon"/>
    <dgm:cxn modelId="{55B46ED8-7FD8-4F46-861F-C7729AD9DB33}" type="presParOf" srcId="{379271C4-97F7-47CB-BA2B-AF9E70D1C83D}" destId="{60F570CF-35AD-4DEA-8CA0-ED1606964F6F}" srcOrd="1" destOrd="0" presId="urn:microsoft.com/office/officeart/2005/8/layout/chevronAccent+Icon"/>
    <dgm:cxn modelId="{DF65F55B-3BC3-4239-A383-E3DA7F69BA95}" type="presParOf" srcId="{1991703C-E25B-4FDC-92A2-F2A39741F8D8}" destId="{7D1125BC-1D6E-4C2B-A22C-36076776653D}" srcOrd="7" destOrd="0" presId="urn:microsoft.com/office/officeart/2005/8/layout/chevronAccent+Icon"/>
    <dgm:cxn modelId="{C52E192F-ACFA-4B38-A3B3-68C41B76562C}" type="presParOf" srcId="{1991703C-E25B-4FDC-92A2-F2A39741F8D8}" destId="{E9DC632E-ED1D-46E1-90EE-C6C58917BB73}" srcOrd="8" destOrd="0" presId="urn:microsoft.com/office/officeart/2005/8/layout/chevronAccent+Icon"/>
    <dgm:cxn modelId="{FF30CCBC-1E32-4298-A714-7676053C6B61}" type="presParOf" srcId="{E9DC632E-ED1D-46E1-90EE-C6C58917BB73}" destId="{B1351798-28A2-4626-925F-8335971146F4}" srcOrd="0" destOrd="0" presId="urn:microsoft.com/office/officeart/2005/8/layout/chevronAccent+Icon"/>
    <dgm:cxn modelId="{93D316E4-8557-4E49-BCE1-64C297B85F2D}" type="presParOf" srcId="{E9DC632E-ED1D-46E1-90EE-C6C58917BB73}" destId="{91B4B1B3-4080-4722-9F34-606FFAD56EB5}"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Punthaakaccentproces"/>
  <dgm:desc val="Hiermee kunt u opeenvolgende stappen in een taak, proces of workflow weergeven of beweging of richting benadrukken. Werkt het beste met tekst van minimaal niveau 1 en 2."/>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Accent+Icon">
  <dgm:title val="Punthaakaccentproces"/>
  <dgm:desc val="Hiermee kunt u opeenvolgende stappen in een taak, proces of workflow weergeven of beweging of richting benadrukken. Werkt het beste met tekst van minimaal niveau 1 en 2."/>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9F99BEB2-3B09-4491-ABBA-C955C2B66BA7}" type="datetimeFigureOut">
              <a:rPr lang="nl-BE" smtClean="0"/>
              <a:t>26/06/2014</a:t>
            </a:fld>
            <a:endParaRPr lang="nl-BE"/>
          </a:p>
        </p:txBody>
      </p:sp>
      <p:sp>
        <p:nvSpPr>
          <p:cNvPr id="4" name="Tijdelijke aanduiding voor voettekst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64463A42-7E97-4A8C-A8C7-5DBA0334E38C}" type="slidenum">
              <a:rPr lang="nl-BE" smtClean="0"/>
              <a:t>‹nr.›</a:t>
            </a:fld>
            <a:endParaRPr lang="nl-BE"/>
          </a:p>
        </p:txBody>
      </p:sp>
    </p:spTree>
    <p:extLst>
      <p:ext uri="{BB962C8B-B14F-4D97-AF65-F5344CB8AC3E}">
        <p14:creationId xmlns:p14="http://schemas.microsoft.com/office/powerpoint/2010/main" val="466186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57C7DD95-7E37-4020-8E9E-16F5AE879C75}" type="datetimeFigureOut">
              <a:rPr lang="nl-BE" smtClean="0"/>
              <a:t>26/06/2014</a:t>
            </a:fld>
            <a:endParaRPr lang="nl-BE"/>
          </a:p>
        </p:txBody>
      </p:sp>
      <p:sp>
        <p:nvSpPr>
          <p:cNvPr id="4" name="Tijdelijke aanduiding voor dia-afbeelding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FC449FC3-573B-4BBC-A4C6-130169072686}" type="slidenum">
              <a:rPr lang="nl-BE" smtClean="0"/>
              <a:t>‹nr.›</a:t>
            </a:fld>
            <a:endParaRPr lang="nl-BE"/>
          </a:p>
        </p:txBody>
      </p:sp>
    </p:spTree>
    <p:extLst>
      <p:ext uri="{BB962C8B-B14F-4D97-AF65-F5344CB8AC3E}">
        <p14:creationId xmlns:p14="http://schemas.microsoft.com/office/powerpoint/2010/main" val="335605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2</a:t>
            </a:fld>
            <a:endParaRPr lang="nl-BE"/>
          </a:p>
        </p:txBody>
      </p:sp>
    </p:spTree>
    <p:extLst>
      <p:ext uri="{BB962C8B-B14F-4D97-AF65-F5344CB8AC3E}">
        <p14:creationId xmlns:p14="http://schemas.microsoft.com/office/powerpoint/2010/main" val="3264309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13</a:t>
            </a:fld>
            <a:endParaRPr lang="nl-BE"/>
          </a:p>
        </p:txBody>
      </p:sp>
    </p:spTree>
    <p:extLst>
      <p:ext uri="{BB962C8B-B14F-4D97-AF65-F5344CB8AC3E}">
        <p14:creationId xmlns:p14="http://schemas.microsoft.com/office/powerpoint/2010/main" val="2822008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14</a:t>
            </a:fld>
            <a:endParaRPr lang="nl-BE"/>
          </a:p>
        </p:txBody>
      </p:sp>
    </p:spTree>
    <p:extLst>
      <p:ext uri="{BB962C8B-B14F-4D97-AF65-F5344CB8AC3E}">
        <p14:creationId xmlns:p14="http://schemas.microsoft.com/office/powerpoint/2010/main" val="2822008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smtClean="0">
                <a:solidFill>
                  <a:schemeClr val="tx1"/>
                </a:solidFill>
                <a:effectLst/>
                <a:latin typeface="+mn-lt"/>
                <a:ea typeface="+mn-ea"/>
                <a:cs typeface="+mn-cs"/>
              </a:rPr>
              <a:t>Tijdens de presentatie</a:t>
            </a:r>
            <a:r>
              <a:rPr lang="nl-BE" sz="1200" kern="1200" baseline="0" dirty="0" smtClean="0">
                <a:solidFill>
                  <a:schemeClr val="tx1"/>
                </a:solidFill>
                <a:effectLst/>
                <a:latin typeface="+mn-lt"/>
                <a:ea typeface="+mn-ea"/>
                <a:cs typeface="+mn-cs"/>
              </a:rPr>
              <a:t> de uitgangspunten concretiseren:</a:t>
            </a:r>
          </a:p>
          <a:p>
            <a:pPr marL="171450" indent="-171450">
              <a:buFont typeface="Arial" panose="020B0604020202020204" pitchFamily="34" charset="0"/>
              <a:buChar char="•"/>
            </a:pPr>
            <a:r>
              <a:rPr lang="nl-BE" sz="1200" kern="1200" baseline="0" dirty="0" smtClean="0">
                <a:solidFill>
                  <a:schemeClr val="tx1"/>
                </a:solidFill>
                <a:effectLst/>
                <a:latin typeface="+mn-lt"/>
                <a:ea typeface="+mn-ea"/>
                <a:cs typeface="+mn-cs"/>
              </a:rPr>
              <a:t>Gebruikers staan centraal</a:t>
            </a:r>
          </a:p>
          <a:p>
            <a:pPr marL="628650" lvl="1" indent="-171450">
              <a:buFont typeface="Arial" panose="020B0604020202020204" pitchFamily="34" charset="0"/>
              <a:buChar char="•"/>
            </a:pPr>
            <a:r>
              <a:rPr lang="nl-BE" sz="1200" kern="1200" baseline="0" dirty="0" smtClean="0">
                <a:solidFill>
                  <a:schemeClr val="tx1"/>
                </a:solidFill>
                <a:effectLst/>
                <a:latin typeface="+mn-lt"/>
                <a:ea typeface="+mn-ea"/>
                <a:cs typeface="+mn-cs"/>
              </a:rPr>
              <a:t>Dit betekent o.a. wensen en behoeften van onze gebruikers (= kinderen, jongeren en hun context + medewerkers + verwijzers) staan centraal, verhogen van de tevredenheid van gebruikers (outputgebied), inspraak en participatie van onze gebruikers maar ook responsabilisering van gebruikers</a:t>
            </a:r>
          </a:p>
          <a:p>
            <a:pPr marL="171450" lvl="0" indent="-171450">
              <a:buFont typeface="Arial" panose="020B0604020202020204" pitchFamily="34" charset="0"/>
              <a:buChar char="•"/>
            </a:pPr>
            <a:r>
              <a:rPr lang="nl-BE" sz="1200" kern="1200" baseline="0" dirty="0" smtClean="0">
                <a:solidFill>
                  <a:schemeClr val="tx1"/>
                </a:solidFill>
                <a:effectLst/>
                <a:latin typeface="+mn-lt"/>
                <a:ea typeface="+mn-ea"/>
                <a:cs typeface="+mn-cs"/>
              </a:rPr>
              <a:t>Kwaliteit is nooit af</a:t>
            </a:r>
          </a:p>
          <a:p>
            <a:pPr marL="628650" lvl="1" indent="-171450">
              <a:buFont typeface="Arial" panose="020B0604020202020204" pitchFamily="34" charset="0"/>
              <a:buChar char="•"/>
            </a:pPr>
            <a:r>
              <a:rPr lang="nl-BE" sz="1200" kern="1200" baseline="0" dirty="0" smtClean="0">
                <a:solidFill>
                  <a:schemeClr val="tx1"/>
                </a:solidFill>
                <a:effectLst/>
                <a:latin typeface="+mn-lt"/>
                <a:ea typeface="+mn-ea"/>
                <a:cs typeface="+mn-cs"/>
              </a:rPr>
              <a:t>Belangrijk les dat ik wil meegeven, het is nooit gedaan, altijd/continue verbeteren, nooit loslaten of op je lauweren lusten.  Als je loslaat, valt de bal terug naar beneden en kun je weer herbeginnen.  Je moet een drive en blijvende enthousiasme hebben voor kwaliteit/IKZ</a:t>
            </a:r>
          </a:p>
          <a:p>
            <a:pPr marL="171450" lvl="0" indent="-171450">
              <a:buFont typeface="Arial" panose="020B0604020202020204" pitchFamily="34" charset="0"/>
              <a:buChar char="•"/>
            </a:pPr>
            <a:r>
              <a:rPr lang="nl-BE" sz="1200" kern="1200" baseline="0" dirty="0" smtClean="0">
                <a:solidFill>
                  <a:schemeClr val="tx1"/>
                </a:solidFill>
                <a:effectLst/>
                <a:latin typeface="+mn-lt"/>
                <a:ea typeface="+mn-ea"/>
                <a:cs typeface="+mn-cs"/>
              </a:rPr>
              <a:t>Garanderen van het verwachte kwaliteitsniveau</a:t>
            </a:r>
          </a:p>
          <a:p>
            <a:pPr marL="628650" lvl="1" indent="-171450">
              <a:buFont typeface="Arial" panose="020B0604020202020204" pitchFamily="34" charset="0"/>
              <a:buChar char="•"/>
            </a:pPr>
            <a:r>
              <a:rPr lang="nl-BE" sz="1200" kern="1200" baseline="0" dirty="0" smtClean="0">
                <a:solidFill>
                  <a:schemeClr val="tx1"/>
                </a:solidFill>
                <a:effectLst/>
                <a:latin typeface="+mn-lt"/>
                <a:ea typeface="+mn-ea"/>
                <a:cs typeface="+mn-cs"/>
              </a:rPr>
              <a:t>Gaat voor mij over het belang van kwaliteit borgen!  Is een heel belangrijk aandachtspunt bij IKZ.  Borgen is o.a. verankeren in het kwaliteitshandboek maar ook investeren in communicatie, opleiding, ondersteuning, middelen, …</a:t>
            </a:r>
          </a:p>
          <a:p>
            <a:pPr marL="171450" lvl="0" indent="-171450">
              <a:buFont typeface="Arial" panose="020B0604020202020204" pitchFamily="34" charset="0"/>
              <a:buChar char="•"/>
            </a:pPr>
            <a:r>
              <a:rPr lang="nl-BE" sz="1200" kern="1200" baseline="0" dirty="0" smtClean="0">
                <a:solidFill>
                  <a:schemeClr val="tx1"/>
                </a:solidFill>
                <a:effectLst/>
                <a:latin typeface="+mn-lt"/>
                <a:ea typeface="+mn-ea"/>
                <a:cs typeface="+mn-cs"/>
              </a:rPr>
              <a:t>Planmatig en systematisch handelen</a:t>
            </a:r>
          </a:p>
          <a:p>
            <a:pPr marL="628650" lvl="1" indent="-171450">
              <a:buFont typeface="Arial" panose="020B0604020202020204" pitchFamily="34" charset="0"/>
              <a:buChar char="•"/>
            </a:pPr>
            <a:r>
              <a:rPr lang="nl-BE" sz="1200" kern="1200" baseline="0" dirty="0" smtClean="0">
                <a:solidFill>
                  <a:schemeClr val="tx1"/>
                </a:solidFill>
                <a:effectLst/>
                <a:latin typeface="+mn-lt"/>
                <a:ea typeface="+mn-ea"/>
                <a:cs typeface="+mn-cs"/>
              </a:rPr>
              <a:t>Werken met/volgens de methodiek PDCA en deze telkens volledig doorlopen en opnieuw beginnen!  Niet stoppen na de P of 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dirty="0" smtClean="0"/>
              <a:t>Alle activiteiten en hun interactie dragen bij tot de eindkwaliteit.  Alles is kwaliteit en het is de verantwoordelijkheid van iedereen! </a:t>
            </a:r>
          </a:p>
          <a:p>
            <a:pPr marL="628650" lvl="1" indent="-171450">
              <a:buFont typeface="Arial" panose="020B0604020202020204" pitchFamily="34" charset="0"/>
              <a:buChar char="•"/>
            </a:pPr>
            <a:r>
              <a:rPr lang="nl-BE" sz="1200" kern="1200" baseline="0" dirty="0" smtClean="0">
                <a:solidFill>
                  <a:schemeClr val="tx1"/>
                </a:solidFill>
                <a:effectLst/>
                <a:latin typeface="+mn-lt"/>
                <a:ea typeface="+mn-ea"/>
                <a:cs typeface="+mn-cs"/>
              </a:rPr>
              <a:t>Iedereen is bezig met kwaliteit (administratie, technische dienst, huishoudsters, begeleiders …)</a:t>
            </a:r>
          </a:p>
          <a:p>
            <a:pPr marL="628650" lvl="1" indent="-171450">
              <a:buFont typeface="Arial" panose="020B0604020202020204" pitchFamily="34" charset="0"/>
              <a:buChar char="•"/>
            </a:pPr>
            <a:r>
              <a:rPr lang="nl-BE" sz="1200" kern="1200" baseline="0" dirty="0" smtClean="0">
                <a:solidFill>
                  <a:schemeClr val="tx1"/>
                </a:solidFill>
                <a:effectLst/>
                <a:latin typeface="+mn-lt"/>
                <a:ea typeface="+mn-ea"/>
                <a:cs typeface="+mn-cs"/>
              </a:rPr>
              <a:t>EFQM model toont duidelijk aan dat alles kwaliteit is.  9 aandachtspunten + verbeteren</a:t>
            </a:r>
          </a:p>
          <a:p>
            <a:pPr marL="628650" lvl="1" indent="-171450">
              <a:buFont typeface="Arial" panose="020B0604020202020204" pitchFamily="34" charset="0"/>
              <a:buChar char="•"/>
            </a:pPr>
            <a:r>
              <a:rPr lang="nl-BE" sz="1200" kern="1200" baseline="0" dirty="0" smtClean="0">
                <a:solidFill>
                  <a:schemeClr val="tx1"/>
                </a:solidFill>
                <a:effectLst/>
                <a:latin typeface="+mn-lt"/>
                <a:ea typeface="+mn-ea"/>
                <a:cs typeface="+mn-cs"/>
              </a:rPr>
              <a:t>Actie ondernemen in inputgebied -&gt; effect op kernprocessen =&gt; vervolgens outputgebieden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Responsabilisering van iedereen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Sterke participatie van alle gebruikers in het kwaliteitsgebeuren (werkgroepen, kwaliteitsstuurgroepen, bevragen,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Meten is weten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We leggen de nadruk op het verzamelen en analyseren van gegevens =&gt; zo bewaken, beheersen en verbeteren we de kwaliteit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Betrekken van gebruikers bij het meten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In dialoog gaan met gebruikers over de resultaten/gegevens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Kwaliteitsinstrumenten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Zijn voor ons middelen.  We stellen aantal eisen aan deze kwaliteitsinstrumenten o.a. gebruiksvriendelijk, actueel, daadwerkelijk gebruikt (medewerkers hierin ondersteunen), evalueren van de kwaliteitsinstrumenten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Verantwoordelijkheden delegeren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Gebruikers geven knelpunten aan, maar ook oplossingen, helpen mee aan het uitwerken van deze oplossingen, evalueren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Betrokkenheid van gebruikers: deelname aan werkgroepen, verantwoordelijk voor een verbeteractie,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Ieders verantwoordelijkheid om fouten én oplossingen aan te brengen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Eigenaarschap!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Gebruikers worden om feedback gevraagd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Link met meten is weten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We hebben feedback nodig!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sz="1200" kern="1200" baseline="0" dirty="0" smtClean="0">
                <a:solidFill>
                  <a:schemeClr val="tx1"/>
                </a:solidFill>
                <a:effectLst/>
                <a:latin typeface="+mn-lt"/>
                <a:ea typeface="+mn-ea"/>
                <a:cs typeface="+mn-cs"/>
              </a:rPr>
              <a:t>Feedback, klachten … =&gt; moeten we iets mee doen</a:t>
            </a:r>
          </a:p>
          <a:p>
            <a:pPr marL="457200" lvl="1" indent="0">
              <a:buFont typeface="Arial" panose="020B0604020202020204" pitchFamily="34" charset="0"/>
              <a:buNone/>
            </a:pPr>
            <a:endParaRPr lang="nl-BE" sz="1200" kern="1200" baseline="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nl-BE" sz="1200" kern="1200" baseline="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3</a:t>
            </a:fld>
            <a:endParaRPr lang="nl-BE"/>
          </a:p>
        </p:txBody>
      </p:sp>
    </p:spTree>
    <p:extLst>
      <p:ext uri="{BB962C8B-B14F-4D97-AF65-F5344CB8AC3E}">
        <p14:creationId xmlns:p14="http://schemas.microsoft.com/office/powerpoint/2010/main" val="23619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smtClean="0"/>
              <a:t>Gebruiksvriendelijk</a:t>
            </a:r>
          </a:p>
          <a:p>
            <a:pPr lvl="1"/>
            <a:r>
              <a:rPr lang="nl-BE" dirty="0" smtClean="0"/>
              <a:t>Is voor ons een heel belangrijk criterium.  Het moet ten alle</a:t>
            </a:r>
            <a:r>
              <a:rPr lang="nl-BE" baseline="0" dirty="0" smtClean="0"/>
              <a:t> koste gebruiksvriendelijk zijn voor medewerkers, willen we dat ze er daadwerkelijk mee werken.  We houden rekening met hun wensen en noden.  Voorbeeld aanduiden van wijzigingen, visieteksten kort en simpel met operationalisatie</a:t>
            </a:r>
          </a:p>
          <a:p>
            <a:pPr lvl="1"/>
            <a:r>
              <a:rPr lang="nl-BE" baseline="0" dirty="0" smtClean="0"/>
              <a:t>We betrekken hen ook bij de opmaak, evaluatie en onderhouden van het kwaliteitshandboek</a:t>
            </a:r>
            <a:endParaRPr lang="nl-BE" dirty="0" smtClean="0"/>
          </a:p>
          <a:p>
            <a:r>
              <a:rPr lang="nl-BE" dirty="0" smtClean="0"/>
              <a:t>ISO-model</a:t>
            </a:r>
          </a:p>
          <a:p>
            <a:pPr lvl="1"/>
            <a:r>
              <a:rPr lang="nl-BE" dirty="0" smtClean="0"/>
              <a:t>Voor ons handboek vertrekken we van het </a:t>
            </a:r>
            <a:r>
              <a:rPr lang="nl-BE" dirty="0" err="1" smtClean="0"/>
              <a:t>iso</a:t>
            </a:r>
            <a:r>
              <a:rPr lang="nl-BE" dirty="0" smtClean="0"/>
              <a:t>-model</a:t>
            </a:r>
          </a:p>
          <a:p>
            <a:r>
              <a:rPr lang="nl-BE" dirty="0" smtClean="0"/>
              <a:t>Opbouw en gebruik</a:t>
            </a:r>
          </a:p>
          <a:p>
            <a:pPr lvl="1"/>
            <a:r>
              <a:rPr lang="nl-BE" dirty="0" smtClean="0"/>
              <a:t>AH – OH en VD met linken naar elkaar</a:t>
            </a:r>
          </a:p>
          <a:p>
            <a:pPr lvl="1"/>
            <a:r>
              <a:rPr lang="nl-BE" dirty="0" smtClean="0"/>
              <a:t>Elektronisch - hyperlinks</a:t>
            </a:r>
          </a:p>
          <a:p>
            <a:pPr lvl="1"/>
            <a:r>
              <a:rPr lang="nl-BE" dirty="0" smtClean="0"/>
              <a:t>Ondersteuning door kwaco</a:t>
            </a:r>
          </a:p>
          <a:p>
            <a:pPr lvl="1"/>
            <a:r>
              <a:rPr lang="nl-BE" dirty="0" smtClean="0"/>
              <a:t>WORD (zoek-functie)</a:t>
            </a:r>
          </a:p>
          <a:p>
            <a:pPr lvl="0"/>
            <a:r>
              <a:rPr lang="nl-BE" dirty="0" smtClean="0"/>
              <a:t>PDCA Onderhoud</a:t>
            </a:r>
          </a:p>
          <a:p>
            <a:pPr lvl="1"/>
            <a:r>
              <a:rPr lang="nl-BE" dirty="0" smtClean="0"/>
              <a:t>Heel jaar door</a:t>
            </a:r>
          </a:p>
          <a:p>
            <a:pPr lvl="1"/>
            <a:r>
              <a:rPr lang="nl-BE" dirty="0" smtClean="0"/>
              <a:t>Levend document – toont aan dat het wordt gebruikt</a:t>
            </a:r>
            <a:r>
              <a:rPr lang="nl-BE" baseline="0" dirty="0" smtClean="0"/>
              <a:t> maar toch statisch instrument!</a:t>
            </a:r>
            <a:endParaRPr lang="nl-BE" dirty="0" smtClean="0"/>
          </a:p>
          <a:p>
            <a:pPr lvl="1"/>
            <a:r>
              <a:rPr lang="nl-BE" dirty="0" smtClean="0"/>
              <a:t>Verantwoordelijkheid van iedereen!</a:t>
            </a:r>
          </a:p>
          <a:p>
            <a:pPr lvl="1"/>
            <a:r>
              <a:rPr lang="nl-BE" dirty="0" smtClean="0"/>
              <a:t>Werken volgens de PDCA: plannen wat geëvalueerd</a:t>
            </a:r>
            <a:r>
              <a:rPr lang="nl-BE" baseline="0" dirty="0" smtClean="0"/>
              <a:t> moet worden, indien nodig bijsturen, evalueren en eventueel opnieuw bijsturen</a:t>
            </a:r>
            <a:endParaRPr lang="nl-BE" dirty="0" smtClean="0"/>
          </a:p>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4</a:t>
            </a:fld>
            <a:endParaRPr lang="nl-BE"/>
          </a:p>
        </p:txBody>
      </p:sp>
    </p:spTree>
    <p:extLst>
      <p:ext uri="{BB962C8B-B14F-4D97-AF65-F5344CB8AC3E}">
        <p14:creationId xmlns:p14="http://schemas.microsoft.com/office/powerpoint/2010/main" val="2754557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BE" dirty="0" smtClean="0"/>
              <a:t>EFQM-model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Voor de opbouw en indeling van de kwaliteitsplanning hanteren we de aandachtsgebieden van het EFQM-model.  </a:t>
            </a:r>
          </a:p>
          <a:p>
            <a:pPr lvl="0"/>
            <a:r>
              <a:rPr lang="nl-BE" dirty="0" smtClean="0"/>
              <a:t>Dynamisch instrument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doel de kwaliteit te bepalen en verbeteren.  Met de kwaliteitsplanning doen we systematisch aan kwaliteitsverbetering.  Met systematisch bedoelen we: stapsgewijs, gepland, continue en vastgelegd.  </a:t>
            </a:r>
            <a:endParaRPr lang="nl-BE" dirty="0" smtClean="0"/>
          </a:p>
          <a:p>
            <a:pPr lvl="0"/>
            <a:r>
              <a:rPr lang="nl-BE" dirty="0" smtClean="0"/>
              <a:t>Kwaliteitsstuurgroepen</a:t>
            </a:r>
          </a:p>
          <a:p>
            <a:pPr lvl="1"/>
            <a:r>
              <a:rPr lang="nl-BE" sz="1200" kern="1200" dirty="0" smtClean="0">
                <a:solidFill>
                  <a:schemeClr val="tx1"/>
                </a:solidFill>
                <a:effectLst/>
                <a:latin typeface="+mn-lt"/>
                <a:ea typeface="+mn-ea"/>
                <a:cs typeface="+mn-cs"/>
              </a:rPr>
              <a:t>De kwaliteitsstuurgroepen zijn verantwoordelijk voor het opmaken van de kwaliteitsplanning. </a:t>
            </a:r>
          </a:p>
          <a:p>
            <a:pPr lvl="0"/>
            <a:r>
              <a:rPr lang="nl-BE" kern="1200" dirty="0" smtClean="0">
                <a:solidFill>
                  <a:schemeClr val="tx1"/>
                </a:solidFill>
                <a:effectLst/>
                <a:latin typeface="+mn-lt"/>
                <a:ea typeface="+mn-ea"/>
                <a:cs typeface="+mn-cs"/>
              </a:rPr>
              <a:t>Ook bij de kwaliteitsplanning werken we volgens de PDCA-methodiek</a:t>
            </a:r>
            <a:endParaRPr lang="nl-BE" dirty="0" smtClean="0"/>
          </a:p>
          <a:p>
            <a:pPr lvl="0"/>
            <a:r>
              <a:rPr lang="nl-BE" dirty="0" smtClean="0"/>
              <a:t>Bewaken van de voortgang </a:t>
            </a:r>
          </a:p>
          <a:p>
            <a:pPr lvl="1"/>
            <a:r>
              <a:rPr lang="nl-BE" dirty="0" smtClean="0"/>
              <a:t>Belangrijk bij de PDCA</a:t>
            </a:r>
          </a:p>
          <a:p>
            <a:pPr lvl="1"/>
            <a:r>
              <a:rPr lang="nl-BE" sz="1200" kern="1200" dirty="0" smtClean="0">
                <a:solidFill>
                  <a:schemeClr val="tx1"/>
                </a:solidFill>
                <a:effectLst/>
                <a:latin typeface="+mn-lt"/>
                <a:ea typeface="+mn-ea"/>
                <a:cs typeface="+mn-cs"/>
              </a:rPr>
              <a:t>De kwaliteitscoördinator en de kwaliteitsstuurgroepen bewaken de voortgang van de planning. De kwaliteitscoördinator bewaakt in opdracht van de directeur en stuurgroepen de voortgang.  Via een wekelijks supervisiemoment neemt de kwaliteitscoördinator proactief met de verantwoordelijken van verbeterprojecten en - acties contact om te luisteren hoe het vlot en of er hulp kan geboden worden.  Via een wekelijks spreekuur kan er op korte termijn steeds een intervisiemoment afgesproken worden.  De kwaliteitsplanning of afzonderlijke verbeteracties en – projecten worden geagendeerd op het maandelijks kwaliteitsoverleg tussen directeur en kwaliteitscoördinator. </a:t>
            </a:r>
          </a:p>
          <a:p>
            <a:pPr lvl="1"/>
            <a:r>
              <a:rPr lang="nl-BE" sz="1200" kern="1200" dirty="0" smtClean="0">
                <a:solidFill>
                  <a:schemeClr val="tx1"/>
                </a:solidFill>
                <a:effectLst/>
                <a:latin typeface="+mn-lt"/>
                <a:ea typeface="+mn-ea"/>
                <a:cs typeface="+mn-cs"/>
              </a:rPr>
              <a:t>Op drie momenten vindt een diepgaande, inhoudelijke beoordeling plaats: </a:t>
            </a:r>
          </a:p>
          <a:p>
            <a:pPr marL="1085850" lvl="2" indent="-171450">
              <a:buFont typeface="Arial" panose="020B0604020202020204" pitchFamily="34" charset="0"/>
              <a:buChar char="•"/>
            </a:pPr>
            <a:r>
              <a:rPr lang="nl-BE" sz="1200" kern="1200" dirty="0" smtClean="0">
                <a:solidFill>
                  <a:schemeClr val="tx1"/>
                </a:solidFill>
                <a:effectLst/>
                <a:latin typeface="+mn-lt"/>
                <a:ea typeface="+mn-ea"/>
                <a:cs typeface="+mn-cs"/>
              </a:rPr>
              <a:t>een tussentijdse evaluatie van afzonderlijke projecten en de planning in het algemeen in het voorjaar (i.c. maart/april);</a:t>
            </a:r>
          </a:p>
          <a:p>
            <a:pPr marL="1085850" lvl="2" indent="-171450">
              <a:buFont typeface="Arial" panose="020B0604020202020204" pitchFamily="34" charset="0"/>
              <a:buChar char="•"/>
            </a:pPr>
            <a:r>
              <a:rPr lang="nl-BE" sz="1200" kern="1200" dirty="0" smtClean="0">
                <a:solidFill>
                  <a:schemeClr val="tx1"/>
                </a:solidFill>
                <a:effectLst/>
                <a:latin typeface="+mn-lt"/>
                <a:ea typeface="+mn-ea"/>
                <a:cs typeface="+mn-cs"/>
              </a:rPr>
              <a:t>een tussentijdse evaluatie van afzonderlijke projecten en de planning in het algemeen bij opmaak van de nieuwe planning in september en</a:t>
            </a:r>
          </a:p>
          <a:p>
            <a:pPr marL="1085850" lvl="2" indent="-171450">
              <a:buFont typeface="Arial" panose="020B0604020202020204" pitchFamily="34" charset="0"/>
              <a:buChar char="•"/>
            </a:pPr>
            <a:r>
              <a:rPr lang="nl-BE" sz="1200" kern="1200" dirty="0" smtClean="0">
                <a:solidFill>
                  <a:schemeClr val="tx1"/>
                </a:solidFill>
                <a:effectLst/>
                <a:latin typeface="+mn-lt"/>
                <a:ea typeface="+mn-ea"/>
                <a:cs typeface="+mn-cs"/>
              </a:rPr>
              <a:t>een eindevaluatie van elk project/actie</a:t>
            </a:r>
          </a:p>
          <a:p>
            <a:pPr lvl="0"/>
            <a:r>
              <a:rPr lang="nl-BE" dirty="0" smtClean="0"/>
              <a:t>Communicatie</a:t>
            </a:r>
          </a:p>
          <a:p>
            <a:pPr lvl="1"/>
            <a:r>
              <a:rPr lang="nl-BE" dirty="0" smtClean="0"/>
              <a:t>Door leidinggevenden, op teamvergaderingen, via nieuwsbrief</a:t>
            </a:r>
          </a:p>
          <a:p>
            <a:pPr lvl="1"/>
            <a:r>
              <a:rPr lang="nl-BE" dirty="0" smtClean="0"/>
              <a:t>Belangrijk om te communiceren over de vorderingen en resultaten</a:t>
            </a:r>
          </a:p>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5</a:t>
            </a:fld>
            <a:endParaRPr lang="nl-BE"/>
          </a:p>
        </p:txBody>
      </p:sp>
    </p:spTree>
    <p:extLst>
      <p:ext uri="{BB962C8B-B14F-4D97-AF65-F5344CB8AC3E}">
        <p14:creationId xmlns:p14="http://schemas.microsoft.com/office/powerpoint/2010/main" val="2754557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BE" dirty="0" smtClean="0"/>
              <a:t>EFQM-model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Voor de opbouw en indeling van de kwaliteitsplanning hanteren we de aandachtsgebieden van het EFQM-model.  </a:t>
            </a:r>
          </a:p>
          <a:p>
            <a:pPr lvl="0"/>
            <a:r>
              <a:rPr lang="nl-BE" dirty="0" smtClean="0"/>
              <a:t>Dynamisch instrument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nl-BE" sz="1200" kern="1200" dirty="0" smtClean="0">
                <a:solidFill>
                  <a:schemeClr val="tx1"/>
                </a:solidFill>
                <a:effectLst/>
                <a:latin typeface="+mn-lt"/>
                <a:ea typeface="+mn-ea"/>
                <a:cs typeface="+mn-cs"/>
              </a:rPr>
              <a:t>doel de kwaliteit te bepalen en verbeteren.  Met de kwaliteitsplanning doen we systematisch aan kwaliteitsverbetering.  Met systematisch bedoelen we: stapsgewijs, gepland, continue en vastgelegd.  </a:t>
            </a:r>
            <a:endParaRPr lang="nl-BE" dirty="0" smtClean="0"/>
          </a:p>
          <a:p>
            <a:pPr lvl="0"/>
            <a:r>
              <a:rPr lang="nl-BE" dirty="0" smtClean="0"/>
              <a:t>Kwaliteitsstuurgroepen</a:t>
            </a:r>
          </a:p>
          <a:p>
            <a:pPr lvl="1"/>
            <a:r>
              <a:rPr lang="nl-BE" sz="1200" kern="1200" dirty="0" smtClean="0">
                <a:solidFill>
                  <a:schemeClr val="tx1"/>
                </a:solidFill>
                <a:effectLst/>
                <a:latin typeface="+mn-lt"/>
                <a:ea typeface="+mn-ea"/>
                <a:cs typeface="+mn-cs"/>
              </a:rPr>
              <a:t>De kwaliteitsstuurgroepen zijn verantwoordelijk voor het opmaken van de kwaliteitsplanning. </a:t>
            </a:r>
          </a:p>
          <a:p>
            <a:pPr lvl="0"/>
            <a:r>
              <a:rPr lang="nl-BE" kern="1200" dirty="0" smtClean="0">
                <a:solidFill>
                  <a:schemeClr val="tx1"/>
                </a:solidFill>
                <a:effectLst/>
                <a:latin typeface="+mn-lt"/>
                <a:ea typeface="+mn-ea"/>
                <a:cs typeface="+mn-cs"/>
              </a:rPr>
              <a:t>Ook bij de kwaliteitsplanning werken we volgens de PDCA-methodiek</a:t>
            </a:r>
            <a:endParaRPr lang="nl-BE" dirty="0" smtClean="0"/>
          </a:p>
          <a:p>
            <a:pPr lvl="0"/>
            <a:r>
              <a:rPr lang="nl-BE" dirty="0" smtClean="0"/>
              <a:t>Bewaken van de voortgang </a:t>
            </a:r>
          </a:p>
          <a:p>
            <a:pPr lvl="1"/>
            <a:r>
              <a:rPr lang="nl-BE" dirty="0" smtClean="0"/>
              <a:t>Belangrijk bij de PDCA</a:t>
            </a:r>
          </a:p>
          <a:p>
            <a:pPr lvl="1"/>
            <a:r>
              <a:rPr lang="nl-BE" sz="1200" kern="1200" dirty="0" smtClean="0">
                <a:solidFill>
                  <a:schemeClr val="tx1"/>
                </a:solidFill>
                <a:effectLst/>
                <a:latin typeface="+mn-lt"/>
                <a:ea typeface="+mn-ea"/>
                <a:cs typeface="+mn-cs"/>
              </a:rPr>
              <a:t>De kwaliteitscoördinator en de kwaliteitsstuurgroepen bewaken de voortgang van de planning. De kwaliteitscoördinator bewaakt in opdracht van de directeur en stuurgroepen de voortgang.  Via een wekelijks supervisiemoment neemt de kwaliteitscoördinator proactief met de verantwoordelijken van verbeterprojecten en - acties contact om te luisteren hoe het vlot en of er hulp kan geboden worden.  Via een wekelijks spreekuur kan er op korte termijn steeds een intervisiemoment afgesproken worden.  De kwaliteitsplanning of afzonderlijke verbeteracties en – projecten worden geagendeerd op het maandelijks kwaliteitsoverleg tussen directeur en kwaliteitscoördinator. </a:t>
            </a:r>
          </a:p>
          <a:p>
            <a:pPr lvl="1"/>
            <a:r>
              <a:rPr lang="nl-BE" sz="1200" kern="1200" dirty="0" smtClean="0">
                <a:solidFill>
                  <a:schemeClr val="tx1"/>
                </a:solidFill>
                <a:effectLst/>
                <a:latin typeface="+mn-lt"/>
                <a:ea typeface="+mn-ea"/>
                <a:cs typeface="+mn-cs"/>
              </a:rPr>
              <a:t>Op drie momenten vindt een diepgaande, inhoudelijke beoordeling plaats: </a:t>
            </a:r>
          </a:p>
          <a:p>
            <a:pPr marL="1085850" lvl="2" indent="-171450">
              <a:buFont typeface="Arial" panose="020B0604020202020204" pitchFamily="34" charset="0"/>
              <a:buChar char="•"/>
            </a:pPr>
            <a:r>
              <a:rPr lang="nl-BE" sz="1200" kern="1200" dirty="0" smtClean="0">
                <a:solidFill>
                  <a:schemeClr val="tx1"/>
                </a:solidFill>
                <a:effectLst/>
                <a:latin typeface="+mn-lt"/>
                <a:ea typeface="+mn-ea"/>
                <a:cs typeface="+mn-cs"/>
              </a:rPr>
              <a:t>een tussentijdse evaluatie van afzonderlijke projecten en de planning in het algemeen in het voorjaar (i.c. maart/april);</a:t>
            </a:r>
          </a:p>
          <a:p>
            <a:pPr marL="1085850" lvl="2" indent="-171450">
              <a:buFont typeface="Arial" panose="020B0604020202020204" pitchFamily="34" charset="0"/>
              <a:buChar char="•"/>
            </a:pPr>
            <a:r>
              <a:rPr lang="nl-BE" sz="1200" kern="1200" dirty="0" smtClean="0">
                <a:solidFill>
                  <a:schemeClr val="tx1"/>
                </a:solidFill>
                <a:effectLst/>
                <a:latin typeface="+mn-lt"/>
                <a:ea typeface="+mn-ea"/>
                <a:cs typeface="+mn-cs"/>
              </a:rPr>
              <a:t>een tussentijdse evaluatie van afzonderlijke projecten en de planning in het algemeen bij opmaak van de nieuwe planning in september en</a:t>
            </a:r>
          </a:p>
          <a:p>
            <a:pPr marL="1085850" lvl="2" indent="-171450">
              <a:buFont typeface="Arial" panose="020B0604020202020204" pitchFamily="34" charset="0"/>
              <a:buChar char="•"/>
            </a:pPr>
            <a:r>
              <a:rPr lang="nl-BE" sz="1200" kern="1200" dirty="0" smtClean="0">
                <a:solidFill>
                  <a:schemeClr val="tx1"/>
                </a:solidFill>
                <a:effectLst/>
                <a:latin typeface="+mn-lt"/>
                <a:ea typeface="+mn-ea"/>
                <a:cs typeface="+mn-cs"/>
              </a:rPr>
              <a:t>een eindevaluatie van elk project/actie</a:t>
            </a:r>
          </a:p>
          <a:p>
            <a:pPr lvl="0"/>
            <a:r>
              <a:rPr lang="nl-BE" dirty="0" smtClean="0"/>
              <a:t>Communicatie</a:t>
            </a:r>
          </a:p>
          <a:p>
            <a:pPr lvl="1"/>
            <a:r>
              <a:rPr lang="nl-BE" dirty="0" smtClean="0"/>
              <a:t>Door leidinggevenden, op teamvergaderingen, via nieuwsbrief</a:t>
            </a:r>
          </a:p>
          <a:p>
            <a:pPr lvl="1"/>
            <a:r>
              <a:rPr lang="nl-BE" dirty="0" smtClean="0"/>
              <a:t>Belangrijk om te communiceren over de vorderingen </a:t>
            </a:r>
            <a:r>
              <a:rPr lang="nl-BE" smtClean="0"/>
              <a:t>en resultaten</a:t>
            </a:r>
            <a:endParaRPr lang="nl-BE" dirty="0" smtClean="0"/>
          </a:p>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7</a:t>
            </a:fld>
            <a:endParaRPr lang="nl-BE"/>
          </a:p>
        </p:txBody>
      </p:sp>
    </p:spTree>
    <p:extLst>
      <p:ext uri="{BB962C8B-B14F-4D97-AF65-F5344CB8AC3E}">
        <p14:creationId xmlns:p14="http://schemas.microsoft.com/office/powerpoint/2010/main" val="2754557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8</a:t>
            </a:fld>
            <a:endParaRPr lang="nl-BE"/>
          </a:p>
        </p:txBody>
      </p:sp>
    </p:spTree>
    <p:extLst>
      <p:ext uri="{BB962C8B-B14F-4D97-AF65-F5344CB8AC3E}">
        <p14:creationId xmlns:p14="http://schemas.microsoft.com/office/powerpoint/2010/main" val="2869512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10</a:t>
            </a:fld>
            <a:endParaRPr lang="nl-BE"/>
          </a:p>
        </p:txBody>
      </p:sp>
    </p:spTree>
    <p:extLst>
      <p:ext uri="{BB962C8B-B14F-4D97-AF65-F5344CB8AC3E}">
        <p14:creationId xmlns:p14="http://schemas.microsoft.com/office/powerpoint/2010/main" val="1932281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smtClean="0">
                <a:solidFill>
                  <a:schemeClr val="tx1"/>
                </a:solidFill>
                <a:effectLst/>
                <a:latin typeface="+mn-lt"/>
                <a:ea typeface="+mn-ea"/>
                <a:cs typeface="+mn-cs"/>
              </a:rPr>
              <a:t>De kwaliteitsstuurgroepen zijn verantwoordelijk voor het opmaken van de kwaliteitsplanning.  De methode die we hierbij hanteren beschrijven we het best als “het vullen van de verbeteremmer met verbetersuggesties”.  Bij deze stap gebeurt een loutere inventarisatie van alle mogelijke verbetersuggesties.  Dit kan gaan over informatie opgevangen in de “wandelgangen” bij collega’s, verwachtingen vanuit de overheid, elementen uit tevredenheidsmeting bij de verwijzer, resultaten van een tevredenheidsmeting en/of bevraging van cliënten, geregistreerde klachten, resultaten van zelfevaluaties …</a:t>
            </a:r>
          </a:p>
          <a:p>
            <a:r>
              <a:rPr lang="nl-BE" sz="1200" kern="1200" dirty="0" smtClean="0">
                <a:solidFill>
                  <a:schemeClr val="tx1"/>
                </a:solidFill>
                <a:effectLst/>
                <a:latin typeface="+mn-lt"/>
                <a:ea typeface="+mn-ea"/>
                <a:cs typeface="+mn-cs"/>
              </a:rPr>
              <a:t>Verbetersuggesties komen echter niet automatisch in de kwaliteitsplanning terecht.  Na het verzamelen van suggestie, gebeurt een selectie.  De selectie van de verbetersuggesties gebeurt aan de hand van criteria (bijvoorbeeld impact, belangrijkheid, …).  Na de selectiefase worden de weerhouden suggesties gesorteerd naar prioriteit en maken de stuurgroepen een eerste rudimentaire planning op.  De ganse oefening wordt beëindigd met het aanwijzen van een verantwoordelijke medewerker voor elke verbeteractie en – project.  De verantwoordelijken dienen een definitieve omschrijving van de verbeteractie en – project te formuleren en starten met het uitschrijven van hun actieplan.  </a:t>
            </a:r>
          </a:p>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11</a:t>
            </a:fld>
            <a:endParaRPr lang="nl-BE"/>
          </a:p>
        </p:txBody>
      </p:sp>
    </p:spTree>
    <p:extLst>
      <p:ext uri="{BB962C8B-B14F-4D97-AF65-F5344CB8AC3E}">
        <p14:creationId xmlns:p14="http://schemas.microsoft.com/office/powerpoint/2010/main" val="1932281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i="1" kern="1200" dirty="0" smtClean="0">
                <a:solidFill>
                  <a:schemeClr val="tx1"/>
                </a:solidFill>
                <a:effectLst/>
                <a:latin typeface="+mn-lt"/>
                <a:ea typeface="+mn-ea"/>
                <a:cs typeface="+mn-cs"/>
              </a:rPr>
              <a:t>Het implementeren en toepassen van het modulair kader in de Vereniging Ons Tehuis met respect voor de eigenheid en de sterktes van onze hulp- en dienstverlening. We willen samen met alle betrokkenen een warme en professionele dienstverlening organiseren rond de cliënt, samengevat als ‘professionaliteit met een hart’. </a:t>
            </a:r>
            <a:r>
              <a:rPr lang="nl-BE"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kern="1200" dirty="0" smtClean="0">
              <a:solidFill>
                <a:schemeClr val="tx1"/>
              </a:solidFill>
              <a:effectLst/>
              <a:latin typeface="+mn-lt"/>
              <a:ea typeface="+mn-ea"/>
              <a:cs typeface="+mn-cs"/>
            </a:endParaRPr>
          </a:p>
          <a:p>
            <a:endParaRPr lang="nl-BE" dirty="0"/>
          </a:p>
        </p:txBody>
      </p:sp>
      <p:sp>
        <p:nvSpPr>
          <p:cNvPr id="4" name="Tijdelijke aanduiding voor dianummer 3"/>
          <p:cNvSpPr>
            <a:spLocks noGrp="1"/>
          </p:cNvSpPr>
          <p:nvPr>
            <p:ph type="sldNum" sz="quarter" idx="10"/>
          </p:nvPr>
        </p:nvSpPr>
        <p:spPr/>
        <p:txBody>
          <a:bodyPr/>
          <a:lstStyle/>
          <a:p>
            <a:fld id="{FC449FC3-573B-4BBC-A4C6-130169072686}" type="slidenum">
              <a:rPr lang="nl-BE" smtClean="0"/>
              <a:t>12</a:t>
            </a:fld>
            <a:endParaRPr lang="nl-BE"/>
          </a:p>
        </p:txBody>
      </p:sp>
    </p:spTree>
    <p:extLst>
      <p:ext uri="{BB962C8B-B14F-4D97-AF65-F5344CB8AC3E}">
        <p14:creationId xmlns:p14="http://schemas.microsoft.com/office/powerpoint/2010/main" val="2822008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Hoofdtitel-dia">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130425"/>
            <a:ext cx="7772400" cy="1470025"/>
          </a:xfrm>
        </p:spPr>
        <p:txBody>
          <a:bodyPr/>
          <a:lstStyle>
            <a:lvl1pPr algn="ctr">
              <a:defRPr sz="4400" b="0">
                <a:solidFill>
                  <a:srgbClr val="000000"/>
                </a:solidFill>
              </a:defRPr>
            </a:lvl1pPr>
          </a:lstStyle>
          <a:p>
            <a:r>
              <a:rPr lang="nl-NL" dirty="0" smtClean="0"/>
              <a:t>Hoofdtitel</a:t>
            </a:r>
            <a:endParaRPr lang="nl-BE" dirty="0"/>
          </a:p>
        </p:txBody>
      </p:sp>
      <p:sp>
        <p:nvSpPr>
          <p:cNvPr id="3" name="Ondertitel 2"/>
          <p:cNvSpPr>
            <a:spLocks noGrp="1"/>
          </p:cNvSpPr>
          <p:nvPr>
            <p:ph type="subTitle" idx="1" hasCustomPrompt="1"/>
          </p:nvPr>
        </p:nvSpPr>
        <p:spPr>
          <a:xfrm>
            <a:off x="1371600" y="3886200"/>
            <a:ext cx="6400800" cy="1752600"/>
          </a:xfrm>
        </p:spPr>
        <p:txBody>
          <a:bodyPr/>
          <a:lstStyle>
            <a:lvl1pPr marL="0" indent="0" algn="ctr">
              <a:buNone/>
              <a:defRPr>
                <a:solidFill>
                  <a:srgbClr val="89898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Ondertitel</a:t>
            </a:r>
            <a:endParaRPr lang="nl-BE" dirty="0"/>
          </a:p>
        </p:txBody>
      </p:sp>
      <p:sp>
        <p:nvSpPr>
          <p:cNvPr id="11" name="Tijdelijke aanduiding voor voettekst 10"/>
          <p:cNvSpPr>
            <a:spLocks noGrp="1"/>
          </p:cNvSpPr>
          <p:nvPr>
            <p:ph type="ftr" sz="quarter" idx="11"/>
          </p:nvPr>
        </p:nvSpPr>
        <p:spPr/>
        <p:txBody>
          <a:bodyPr/>
          <a:lstStyle/>
          <a:p>
            <a:pPr algn="l"/>
            <a:r>
              <a:rPr lang="nl-BE" smtClean="0"/>
              <a:t>Reflecties vanuit de praktijk–Filip De Baets</a:t>
            </a:r>
            <a:endParaRPr lang="nl-BE" dirty="0"/>
          </a:p>
        </p:txBody>
      </p:sp>
      <p:sp>
        <p:nvSpPr>
          <p:cNvPr id="12" name="Tijdelijke aanduiding voor dianummer 11"/>
          <p:cNvSpPr>
            <a:spLocks noGrp="1"/>
          </p:cNvSpPr>
          <p:nvPr>
            <p:ph type="sldNum" sz="quarter" idx="12"/>
          </p:nvPr>
        </p:nvSpPr>
        <p:spPr/>
        <p:txBody>
          <a:bodyPr/>
          <a:lstStyle/>
          <a:p>
            <a:fld id="{A5F46A13-BAEB-4EA3-A1E5-1CA91B72385C}" type="slidenum">
              <a:rPr lang="nl-BE" smtClean="0"/>
              <a:pPr/>
              <a:t>‹nr.›</a:t>
            </a:fld>
            <a:endParaRPr lang="nl-BE" dirty="0"/>
          </a:p>
        </p:txBody>
      </p:sp>
    </p:spTree>
    <p:extLst>
      <p:ext uri="{BB962C8B-B14F-4D97-AF65-F5344CB8AC3E}">
        <p14:creationId xmlns:p14="http://schemas.microsoft.com/office/powerpoint/2010/main" val="3709928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beelding met tekst">
    <p:spTree>
      <p:nvGrpSpPr>
        <p:cNvPr id="1" name=""/>
        <p:cNvGrpSpPr/>
        <p:nvPr/>
      </p:nvGrpSpPr>
      <p:grpSpPr>
        <a:xfrm>
          <a:off x="0" y="0"/>
          <a:ext cx="0" cy="0"/>
          <a:chOff x="0" y="0"/>
          <a:chExt cx="0" cy="0"/>
        </a:xfrm>
      </p:grpSpPr>
      <p:sp>
        <p:nvSpPr>
          <p:cNvPr id="3" name="Tijdelijke aanduiding voor afbeelding 2"/>
          <p:cNvSpPr>
            <a:spLocks noGrp="1"/>
          </p:cNvSpPr>
          <p:nvPr>
            <p:ph type="pic" idx="1"/>
          </p:nvPr>
        </p:nvSpPr>
        <p:spPr>
          <a:xfrm>
            <a:off x="467544" y="1700808"/>
            <a:ext cx="3312368" cy="4320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BE"/>
          </a:p>
        </p:txBody>
      </p:sp>
      <p:sp>
        <p:nvSpPr>
          <p:cNvPr id="6" name="Tijdelijke aanduiding voor voettekst 5"/>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7" name="Tijdelijke aanduiding voor dianummer 6"/>
          <p:cNvSpPr>
            <a:spLocks noGrp="1"/>
          </p:cNvSpPr>
          <p:nvPr>
            <p:ph type="sldNum" sz="quarter" idx="12"/>
          </p:nvPr>
        </p:nvSpPr>
        <p:spPr/>
        <p:txBody>
          <a:bodyPr/>
          <a:lstStyle/>
          <a:p>
            <a:fld id="{A5F46A13-BAEB-4EA3-A1E5-1CA91B72385C}" type="slidenum">
              <a:rPr lang="nl-BE" smtClean="0"/>
              <a:t>‹nr.›</a:t>
            </a:fld>
            <a:endParaRPr lang="nl-BE"/>
          </a:p>
        </p:txBody>
      </p:sp>
      <p:sp>
        <p:nvSpPr>
          <p:cNvPr id="10" name="Tijdelijke aanduiding voor inhoud 9"/>
          <p:cNvSpPr>
            <a:spLocks noGrp="1"/>
          </p:cNvSpPr>
          <p:nvPr>
            <p:ph sz="quarter" idx="13"/>
          </p:nvPr>
        </p:nvSpPr>
        <p:spPr>
          <a:xfrm>
            <a:off x="3995936" y="1700213"/>
            <a:ext cx="4690865" cy="4321075"/>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
        <p:nvSpPr>
          <p:cNvPr id="11" name="Titel 1"/>
          <p:cNvSpPr>
            <a:spLocks noGrp="1"/>
          </p:cNvSpPr>
          <p:nvPr>
            <p:ph type="title" hasCustomPrompt="1"/>
          </p:nvPr>
        </p:nvSpPr>
        <p:spPr>
          <a:xfrm>
            <a:off x="2843808" y="274638"/>
            <a:ext cx="5842992" cy="1143000"/>
          </a:xfrm>
        </p:spPr>
        <p:txBody>
          <a:bodyPr/>
          <a:lstStyle>
            <a:lvl1pPr>
              <a:defRPr/>
            </a:lvl1pPr>
          </a:lstStyle>
          <a:p>
            <a:r>
              <a:rPr lang="nl-NL" dirty="0" smtClean="0"/>
              <a:t>Titel van de slide</a:t>
            </a:r>
            <a:endParaRPr lang="nl-BE" dirty="0"/>
          </a:p>
        </p:txBody>
      </p:sp>
    </p:spTree>
    <p:extLst>
      <p:ext uri="{BB962C8B-B14F-4D97-AF65-F5344CB8AC3E}">
        <p14:creationId xmlns:p14="http://schemas.microsoft.com/office/powerpoint/2010/main" val="3678991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el-dia">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751063"/>
            <a:ext cx="7772400" cy="1470025"/>
          </a:xfrm>
        </p:spPr>
        <p:txBody>
          <a:bodyPr/>
          <a:lstStyle>
            <a:lvl1pPr algn="ctr">
              <a:defRPr sz="4400" b="0">
                <a:solidFill>
                  <a:srgbClr val="000000"/>
                </a:solidFill>
              </a:defRPr>
            </a:lvl1pPr>
          </a:lstStyle>
          <a:p>
            <a:r>
              <a:rPr lang="nl-NL" dirty="0" smtClean="0"/>
              <a:t>Subtitel</a:t>
            </a:r>
            <a:endParaRPr lang="nl-BE" dirty="0"/>
          </a:p>
        </p:txBody>
      </p:sp>
      <p:sp>
        <p:nvSpPr>
          <p:cNvPr id="11" name="Tijdelijke aanduiding voor voettekst 10"/>
          <p:cNvSpPr>
            <a:spLocks noGrp="1"/>
          </p:cNvSpPr>
          <p:nvPr>
            <p:ph type="ftr" sz="quarter" idx="11"/>
          </p:nvPr>
        </p:nvSpPr>
        <p:spPr/>
        <p:txBody>
          <a:bodyPr/>
          <a:lstStyle/>
          <a:p>
            <a:pPr algn="l"/>
            <a:r>
              <a:rPr lang="nl-BE" smtClean="0"/>
              <a:t>Reflecties vanuit de praktijk–Filip De Baets</a:t>
            </a:r>
            <a:endParaRPr lang="nl-BE" dirty="0"/>
          </a:p>
        </p:txBody>
      </p:sp>
      <p:sp>
        <p:nvSpPr>
          <p:cNvPr id="12" name="Tijdelijke aanduiding voor dianummer 11"/>
          <p:cNvSpPr>
            <a:spLocks noGrp="1"/>
          </p:cNvSpPr>
          <p:nvPr>
            <p:ph type="sldNum" sz="quarter" idx="12"/>
          </p:nvPr>
        </p:nvSpPr>
        <p:spPr/>
        <p:txBody>
          <a:bodyPr/>
          <a:lstStyle/>
          <a:p>
            <a:fld id="{A5F46A13-BAEB-4EA3-A1E5-1CA91B72385C}" type="slidenum">
              <a:rPr lang="nl-BE" smtClean="0"/>
              <a:pPr/>
              <a:t>‹nr.›</a:t>
            </a:fld>
            <a:endParaRPr lang="nl-BE" dirty="0"/>
          </a:p>
        </p:txBody>
      </p:sp>
    </p:spTree>
    <p:extLst>
      <p:ext uri="{BB962C8B-B14F-4D97-AF65-F5344CB8AC3E}">
        <p14:creationId xmlns:p14="http://schemas.microsoft.com/office/powerpoint/2010/main" val="94448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4" name="Tijdelijke aanduiding voor dianummer 3"/>
          <p:cNvSpPr>
            <a:spLocks noGrp="1"/>
          </p:cNvSpPr>
          <p:nvPr>
            <p:ph type="sldNum" sz="quarter" idx="12"/>
          </p:nvPr>
        </p:nvSpPr>
        <p:spPr/>
        <p:txBody>
          <a:bodyPr/>
          <a:lstStyle/>
          <a:p>
            <a:fld id="{A5F46A13-BAEB-4EA3-A1E5-1CA91B72385C}" type="slidenum">
              <a:rPr lang="nl-BE" smtClean="0"/>
              <a:t>‹nr.›</a:t>
            </a:fld>
            <a:endParaRPr lang="nl-BE"/>
          </a:p>
        </p:txBody>
      </p:sp>
      <p:pic>
        <p:nvPicPr>
          <p:cNvPr id="2" name="Afbeelding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31660" y="281675"/>
            <a:ext cx="4960620" cy="4803509"/>
          </a:xfrm>
          <a:prstGeom prst="rect">
            <a:avLst/>
          </a:prstGeom>
        </p:spPr>
      </p:pic>
      <p:pic>
        <p:nvPicPr>
          <p:cNvPr id="5" name="Afbeelding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56" y="5957749"/>
            <a:ext cx="8709680" cy="720000"/>
          </a:xfrm>
          <a:prstGeom prst="rect">
            <a:avLst/>
          </a:prstGeom>
        </p:spPr>
      </p:pic>
    </p:spTree>
    <p:extLst>
      <p:ext uri="{BB962C8B-B14F-4D97-AF65-F5344CB8AC3E}">
        <p14:creationId xmlns:p14="http://schemas.microsoft.com/office/powerpoint/2010/main" val="4075944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dirty="0" smtClean="0"/>
              <a:t>Titel van de slide</a:t>
            </a:r>
            <a:endParaRPr lang="nl-BE" dirty="0"/>
          </a:p>
        </p:txBody>
      </p:sp>
      <p:sp>
        <p:nvSpPr>
          <p:cNvPr id="3" name="Tijdelijke aanduiding voor inhoud 2"/>
          <p:cNvSpPr>
            <a:spLocks noGrp="1"/>
          </p:cNvSpPr>
          <p:nvPr>
            <p:ph idx="1"/>
          </p:nvPr>
        </p:nvSpPr>
        <p:spPr>
          <a:xfrm>
            <a:off x="457200" y="1700807"/>
            <a:ext cx="8229600" cy="4320481"/>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
        <p:nvSpPr>
          <p:cNvPr id="5" name="Tijdelijke aanduiding voor voettekst 4"/>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6" name="Tijdelijke aanduiding voor dianummer 5"/>
          <p:cNvSpPr>
            <a:spLocks noGrp="1"/>
          </p:cNvSpPr>
          <p:nvPr>
            <p:ph type="sldNum" sz="quarter" idx="12"/>
          </p:nvPr>
        </p:nvSpPr>
        <p:spPr/>
        <p:txBody>
          <a:bodyPr/>
          <a:lstStyle/>
          <a:p>
            <a:fld id="{A5F46A13-BAEB-4EA3-A1E5-1CA91B72385C}" type="slidenum">
              <a:rPr lang="nl-BE" smtClean="0"/>
              <a:t>‹nr.›</a:t>
            </a:fld>
            <a:endParaRPr lang="nl-BE"/>
          </a:p>
        </p:txBody>
      </p:sp>
    </p:spTree>
    <p:extLst>
      <p:ext uri="{BB962C8B-B14F-4D97-AF65-F5344CB8AC3E}">
        <p14:creationId xmlns:p14="http://schemas.microsoft.com/office/powerpoint/2010/main" val="727513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dirty="0" smtClean="0"/>
              <a:t>Titel van de slide</a:t>
            </a:r>
            <a:endParaRPr lang="nl-BE" dirty="0"/>
          </a:p>
        </p:txBody>
      </p:sp>
      <p:sp>
        <p:nvSpPr>
          <p:cNvPr id="3" name="Tijdelijke aanduiding voor inhoud 2"/>
          <p:cNvSpPr>
            <a:spLocks noGrp="1"/>
          </p:cNvSpPr>
          <p:nvPr>
            <p:ph sz="half" idx="1"/>
          </p:nvPr>
        </p:nvSpPr>
        <p:spPr>
          <a:xfrm>
            <a:off x="457200" y="1772816"/>
            <a:ext cx="4038600" cy="42484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
        <p:nvSpPr>
          <p:cNvPr id="4" name="Tijdelijke aanduiding voor inhoud 3"/>
          <p:cNvSpPr>
            <a:spLocks noGrp="1"/>
          </p:cNvSpPr>
          <p:nvPr>
            <p:ph sz="half" idx="2"/>
          </p:nvPr>
        </p:nvSpPr>
        <p:spPr>
          <a:xfrm>
            <a:off x="4648200" y="1772816"/>
            <a:ext cx="4038600" cy="42484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7" name="Tijdelijke aanduiding voor dianummer 6"/>
          <p:cNvSpPr>
            <a:spLocks noGrp="1"/>
          </p:cNvSpPr>
          <p:nvPr>
            <p:ph type="sldNum" sz="quarter" idx="12"/>
          </p:nvPr>
        </p:nvSpPr>
        <p:spPr/>
        <p:txBody>
          <a:bodyPr/>
          <a:lstStyle/>
          <a:p>
            <a:fld id="{A5F46A13-BAEB-4EA3-A1E5-1CA91B72385C}" type="slidenum">
              <a:rPr lang="nl-BE" smtClean="0"/>
              <a:t>‹nr.›</a:t>
            </a:fld>
            <a:endParaRPr lang="nl-BE"/>
          </a:p>
        </p:txBody>
      </p:sp>
    </p:spTree>
    <p:extLst>
      <p:ext uri="{BB962C8B-B14F-4D97-AF65-F5344CB8AC3E}">
        <p14:creationId xmlns:p14="http://schemas.microsoft.com/office/powerpoint/2010/main" val="358789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dirty="0" smtClean="0"/>
              <a:t>Titel van de slide</a:t>
            </a:r>
            <a:endParaRPr lang="nl-BE" dirty="0"/>
          </a:p>
        </p:txBody>
      </p:sp>
      <p:sp>
        <p:nvSpPr>
          <p:cNvPr id="3" name="Tijdelijke aanduiding voor tekst 2"/>
          <p:cNvSpPr>
            <a:spLocks noGrp="1"/>
          </p:cNvSpPr>
          <p:nvPr>
            <p:ph type="body" idx="1"/>
          </p:nvPr>
        </p:nvSpPr>
        <p:spPr>
          <a:xfrm>
            <a:off x="457200" y="1709118"/>
            <a:ext cx="4040188" cy="639762"/>
          </a:xfrm>
        </p:spPr>
        <p:txBody>
          <a:bodyPr anchor="b"/>
          <a:lstStyle>
            <a:lvl1pPr marL="0" indent="0">
              <a:buNone/>
              <a:defRPr sz="2400" b="1">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348880"/>
            <a:ext cx="4040188" cy="367240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
        <p:nvSpPr>
          <p:cNvPr id="5" name="Tijdelijke aanduiding voor tekst 4"/>
          <p:cNvSpPr>
            <a:spLocks noGrp="1"/>
          </p:cNvSpPr>
          <p:nvPr>
            <p:ph type="body" sz="quarter" idx="3"/>
          </p:nvPr>
        </p:nvSpPr>
        <p:spPr>
          <a:xfrm>
            <a:off x="4644008" y="1700808"/>
            <a:ext cx="4041775" cy="639762"/>
          </a:xfrm>
        </p:spPr>
        <p:txBody>
          <a:bodyPr anchor="b">
            <a:noAutofit/>
          </a:bodyPr>
          <a:lstStyle>
            <a:lvl1pPr marL="0" indent="0">
              <a:buNone/>
              <a:defRPr lang="nl-NL" sz="2400" b="1" kern="1200" dirty="0" smtClean="0">
                <a:solidFill>
                  <a:srgbClr val="00000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just" defTabSz="914400" rtl="0" eaLnBrk="1" latinLnBrk="0" hangingPunct="1">
              <a:spcBef>
                <a:spcPct val="20000"/>
              </a:spcBef>
              <a:buFont typeface="Arial" panose="020B0604020202020204" pitchFamily="34" charset="0"/>
              <a:buNone/>
            </a:pPr>
            <a:r>
              <a:rPr lang="nl-NL" smtClean="0"/>
              <a:t>Klik om de modelstijlen te bewerken</a:t>
            </a:r>
          </a:p>
        </p:txBody>
      </p:sp>
      <p:sp>
        <p:nvSpPr>
          <p:cNvPr id="6" name="Tijdelijke aanduiding voor inhoud 5"/>
          <p:cNvSpPr>
            <a:spLocks noGrp="1"/>
          </p:cNvSpPr>
          <p:nvPr>
            <p:ph sz="quarter" idx="4"/>
          </p:nvPr>
        </p:nvSpPr>
        <p:spPr>
          <a:xfrm>
            <a:off x="4645025" y="2348880"/>
            <a:ext cx="4041775" cy="367240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dirty="0"/>
          </a:p>
        </p:txBody>
      </p:sp>
      <p:sp>
        <p:nvSpPr>
          <p:cNvPr id="8" name="Tijdelijke aanduiding voor voettekst 7"/>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9" name="Tijdelijke aanduiding voor dianummer 8"/>
          <p:cNvSpPr>
            <a:spLocks noGrp="1"/>
          </p:cNvSpPr>
          <p:nvPr>
            <p:ph type="sldNum" sz="quarter" idx="12"/>
          </p:nvPr>
        </p:nvSpPr>
        <p:spPr/>
        <p:txBody>
          <a:bodyPr/>
          <a:lstStyle/>
          <a:p>
            <a:fld id="{A5F46A13-BAEB-4EA3-A1E5-1CA91B72385C}" type="slidenum">
              <a:rPr lang="nl-BE" smtClean="0"/>
              <a:t>‹nr.›</a:t>
            </a:fld>
            <a:endParaRPr lang="nl-BE"/>
          </a:p>
        </p:txBody>
      </p:sp>
    </p:spTree>
    <p:extLst>
      <p:ext uri="{BB962C8B-B14F-4D97-AF65-F5344CB8AC3E}">
        <p14:creationId xmlns:p14="http://schemas.microsoft.com/office/powerpoint/2010/main" val="3011835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dirty="0" smtClean="0"/>
              <a:t>Titel van de slide</a:t>
            </a:r>
            <a:endParaRPr lang="nl-BE" dirty="0"/>
          </a:p>
        </p:txBody>
      </p:sp>
      <p:sp>
        <p:nvSpPr>
          <p:cNvPr id="4" name="Tijdelijke aanduiding voor voettekst 3"/>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‹nr.›</a:t>
            </a:fld>
            <a:endParaRPr lang="nl-BE"/>
          </a:p>
        </p:txBody>
      </p:sp>
    </p:spTree>
    <p:extLst>
      <p:ext uri="{BB962C8B-B14F-4D97-AF65-F5344CB8AC3E}">
        <p14:creationId xmlns:p14="http://schemas.microsoft.com/office/powerpoint/2010/main" val="339333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4" name="Tijdelijke aanduiding voor dianummer 3"/>
          <p:cNvSpPr>
            <a:spLocks noGrp="1"/>
          </p:cNvSpPr>
          <p:nvPr>
            <p:ph type="sldNum" sz="quarter" idx="12"/>
          </p:nvPr>
        </p:nvSpPr>
        <p:spPr/>
        <p:txBody>
          <a:bodyPr/>
          <a:lstStyle/>
          <a:p>
            <a:fld id="{A5F46A13-BAEB-4EA3-A1E5-1CA91B72385C}" type="slidenum">
              <a:rPr lang="nl-BE" smtClean="0"/>
              <a:t>‹nr.›</a:t>
            </a:fld>
            <a:endParaRPr lang="nl-BE"/>
          </a:p>
        </p:txBody>
      </p:sp>
    </p:spTree>
    <p:extLst>
      <p:ext uri="{BB962C8B-B14F-4D97-AF65-F5344CB8AC3E}">
        <p14:creationId xmlns:p14="http://schemas.microsoft.com/office/powerpoint/2010/main" val="2387013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75050" y="1700809"/>
            <a:ext cx="5111750" cy="43204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hasCustomPrompt="1"/>
          </p:nvPr>
        </p:nvSpPr>
        <p:spPr>
          <a:xfrm>
            <a:off x="457200" y="1700809"/>
            <a:ext cx="3008313" cy="43204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smtClean="0"/>
              <a:t>Bijschrift</a:t>
            </a:r>
          </a:p>
        </p:txBody>
      </p:sp>
      <p:sp>
        <p:nvSpPr>
          <p:cNvPr id="6" name="Tijdelijke aanduiding voor voettekst 5"/>
          <p:cNvSpPr>
            <a:spLocks noGrp="1"/>
          </p:cNvSpPr>
          <p:nvPr>
            <p:ph type="ftr" sz="quarter" idx="11"/>
          </p:nvPr>
        </p:nvSpPr>
        <p:spPr/>
        <p:txBody>
          <a:bodyPr/>
          <a:lstStyle>
            <a:lvl1pPr algn="l">
              <a:defRPr/>
            </a:lvl1pPr>
          </a:lstStyle>
          <a:p>
            <a:r>
              <a:rPr lang="nl-BE" smtClean="0"/>
              <a:t>Reflecties vanuit de praktijk–Filip De Baets</a:t>
            </a:r>
            <a:endParaRPr lang="nl-BE" dirty="0"/>
          </a:p>
        </p:txBody>
      </p:sp>
      <p:sp>
        <p:nvSpPr>
          <p:cNvPr id="7" name="Tijdelijke aanduiding voor dianummer 6"/>
          <p:cNvSpPr>
            <a:spLocks noGrp="1"/>
          </p:cNvSpPr>
          <p:nvPr>
            <p:ph type="sldNum" sz="quarter" idx="12"/>
          </p:nvPr>
        </p:nvSpPr>
        <p:spPr/>
        <p:txBody>
          <a:bodyPr/>
          <a:lstStyle/>
          <a:p>
            <a:fld id="{A5F46A13-BAEB-4EA3-A1E5-1CA91B72385C}" type="slidenum">
              <a:rPr lang="nl-BE" smtClean="0"/>
              <a:t>‹nr.›</a:t>
            </a:fld>
            <a:endParaRPr lang="nl-BE"/>
          </a:p>
        </p:txBody>
      </p:sp>
      <p:sp>
        <p:nvSpPr>
          <p:cNvPr id="13" name="Titel 1"/>
          <p:cNvSpPr>
            <a:spLocks noGrp="1"/>
          </p:cNvSpPr>
          <p:nvPr>
            <p:ph type="title" hasCustomPrompt="1"/>
          </p:nvPr>
        </p:nvSpPr>
        <p:spPr>
          <a:xfrm>
            <a:off x="2843808" y="274638"/>
            <a:ext cx="5842992" cy="1143000"/>
          </a:xfrm>
        </p:spPr>
        <p:txBody>
          <a:bodyPr/>
          <a:lstStyle>
            <a:lvl1pPr>
              <a:defRPr/>
            </a:lvl1pPr>
          </a:lstStyle>
          <a:p>
            <a:r>
              <a:rPr lang="nl-NL" dirty="0" smtClean="0"/>
              <a:t>Titel van de slide</a:t>
            </a:r>
            <a:endParaRPr lang="nl-BE" dirty="0"/>
          </a:p>
        </p:txBody>
      </p:sp>
    </p:spTree>
    <p:extLst>
      <p:ext uri="{BB962C8B-B14F-4D97-AF65-F5344CB8AC3E}">
        <p14:creationId xmlns:p14="http://schemas.microsoft.com/office/powerpoint/2010/main" val="3921030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5955642"/>
            <a:ext cx="8709048" cy="719948"/>
          </a:xfrm>
          <a:prstGeom prst="rect">
            <a:avLst/>
          </a:prstGeom>
        </p:spPr>
      </p:pic>
      <p:sp>
        <p:nvSpPr>
          <p:cNvPr id="2" name="Tijdelijke aanduiding voor titel 1"/>
          <p:cNvSpPr>
            <a:spLocks noGrp="1"/>
          </p:cNvSpPr>
          <p:nvPr>
            <p:ph type="title"/>
          </p:nvPr>
        </p:nvSpPr>
        <p:spPr>
          <a:xfrm>
            <a:off x="2843808" y="274638"/>
            <a:ext cx="5842992" cy="1143000"/>
          </a:xfrm>
          <a:prstGeom prst="rect">
            <a:avLst/>
          </a:prstGeom>
        </p:spPr>
        <p:txBody>
          <a:bodyPr vert="horz" lIns="91440" tIns="45720" rIns="91440" bIns="45720" rtlCol="0" anchor="ctr">
            <a:normAutofit/>
          </a:bodyPr>
          <a:lstStyle/>
          <a:p>
            <a:r>
              <a:rPr lang="nl-NL" dirty="0" smtClean="0"/>
              <a:t>Titel van de slide</a:t>
            </a:r>
            <a:endParaRPr lang="nl-BE"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BE" dirty="0"/>
          </a:p>
        </p:txBody>
      </p:sp>
      <p:sp>
        <p:nvSpPr>
          <p:cNvPr id="5" name="Tijdelijke aanduiding voor voettekst 4"/>
          <p:cNvSpPr>
            <a:spLocks noGrp="1"/>
          </p:cNvSpPr>
          <p:nvPr>
            <p:ph type="ftr" sz="quarter" idx="3"/>
          </p:nvPr>
        </p:nvSpPr>
        <p:spPr>
          <a:xfrm>
            <a:off x="308248" y="6356350"/>
            <a:ext cx="5703912" cy="365125"/>
          </a:xfrm>
          <a:prstGeom prst="rect">
            <a:avLst/>
          </a:prstGeom>
        </p:spPr>
        <p:txBody>
          <a:bodyPr vert="horz" lIns="91440" tIns="45720" rIns="91440" bIns="45720" rtlCol="0" anchor="ctr"/>
          <a:lstStyle>
            <a:lvl1pPr algn="ctr">
              <a:defRPr sz="1400">
                <a:solidFill>
                  <a:srgbClr val="464646"/>
                </a:solidFill>
              </a:defRPr>
            </a:lvl1pPr>
          </a:lstStyle>
          <a:p>
            <a:pPr algn="l"/>
            <a:r>
              <a:rPr lang="nl-BE" smtClean="0"/>
              <a:t>Reflecties vanuit de praktijk–Filip De Baets</a:t>
            </a:r>
            <a:endParaRPr lang="nl-BE" dirty="0"/>
          </a:p>
        </p:txBody>
      </p:sp>
      <p:sp>
        <p:nvSpPr>
          <p:cNvPr id="6" name="Tijdelijke aanduiding voor dianummer 5"/>
          <p:cNvSpPr>
            <a:spLocks noGrp="1"/>
          </p:cNvSpPr>
          <p:nvPr>
            <p:ph type="sldNum" sz="quarter" idx="4"/>
          </p:nvPr>
        </p:nvSpPr>
        <p:spPr>
          <a:xfrm>
            <a:off x="7452320" y="6356350"/>
            <a:ext cx="621432" cy="365125"/>
          </a:xfrm>
          <a:prstGeom prst="rect">
            <a:avLst/>
          </a:prstGeom>
        </p:spPr>
        <p:txBody>
          <a:bodyPr vert="horz" lIns="91440" tIns="45720" rIns="91440" bIns="45720" rtlCol="0" anchor="ctr"/>
          <a:lstStyle>
            <a:lvl1pPr algn="r">
              <a:defRPr sz="1400">
                <a:solidFill>
                  <a:srgbClr val="464646"/>
                </a:solidFill>
              </a:defRPr>
            </a:lvl1pPr>
          </a:lstStyle>
          <a:p>
            <a:fld id="{A5F46A13-BAEB-4EA3-A1E5-1CA91B72385C}" type="slidenum">
              <a:rPr lang="nl-BE" smtClean="0"/>
              <a:pPr/>
              <a:t>‹nr.›</a:t>
            </a:fld>
            <a:endParaRPr lang="nl-BE" dirty="0"/>
          </a:p>
        </p:txBody>
      </p:sp>
      <p:pic>
        <p:nvPicPr>
          <p:cNvPr id="7"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88343" y="10580"/>
            <a:ext cx="1498171" cy="1450229"/>
          </a:xfrm>
          <a:prstGeom prst="rect">
            <a:avLst/>
          </a:prstGeom>
        </p:spPr>
      </p:pic>
    </p:spTree>
    <p:extLst>
      <p:ext uri="{BB962C8B-B14F-4D97-AF65-F5344CB8AC3E}">
        <p14:creationId xmlns:p14="http://schemas.microsoft.com/office/powerpoint/2010/main" val="3519028371"/>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71" r:id="rId3"/>
    <p:sldLayoutId id="2147483662" r:id="rId4"/>
    <p:sldLayoutId id="2147483664" r:id="rId5"/>
    <p:sldLayoutId id="2147483665" r:id="rId6"/>
    <p:sldLayoutId id="2147483666" r:id="rId7"/>
    <p:sldLayoutId id="2147483667" r:id="rId8"/>
    <p:sldLayoutId id="2147483668" r:id="rId9"/>
    <p:sldLayoutId id="2147483669" r:id="rId10"/>
  </p:sldLayoutIdLst>
  <p:hf hdr="0" dt="0"/>
  <p:txStyles>
    <p:titleStyle>
      <a:lvl1pPr algn="r" defTabSz="914400" rtl="0" eaLnBrk="1" latinLnBrk="0" hangingPunct="1">
        <a:spcBef>
          <a:spcPct val="0"/>
        </a:spcBef>
        <a:buNone/>
        <a:defRPr sz="2800" b="1" kern="1200">
          <a:solidFill>
            <a:srgbClr val="808080"/>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just" defTabSz="914400" rtl="0" eaLnBrk="1" latinLnBrk="0" hangingPunct="1">
        <a:spcBef>
          <a:spcPct val="20000"/>
        </a:spcBef>
        <a:buFont typeface="Arial" panose="020B0604020202020204" pitchFamily="34" charset="0"/>
        <a:buChar char="•"/>
        <a:defRPr sz="3200" kern="1200">
          <a:solidFill>
            <a:srgbClr val="000000"/>
          </a:solidFill>
          <a:latin typeface="+mn-lt"/>
          <a:ea typeface="+mn-ea"/>
          <a:cs typeface="+mn-cs"/>
        </a:defRPr>
      </a:lvl1pPr>
      <a:lvl2pPr marL="742950" indent="-285750" algn="just" defTabSz="914400" rtl="0" eaLnBrk="1" latinLnBrk="0" hangingPunct="1">
        <a:spcBef>
          <a:spcPct val="20000"/>
        </a:spcBef>
        <a:buFont typeface="Wingdings" panose="05000000000000000000" pitchFamily="2" charset="2"/>
        <a:buChar char="§"/>
        <a:defRPr sz="2800" kern="1200">
          <a:solidFill>
            <a:srgbClr val="000000"/>
          </a:solidFill>
          <a:latin typeface="+mn-lt"/>
          <a:ea typeface="+mn-ea"/>
          <a:cs typeface="+mn-cs"/>
        </a:defRPr>
      </a:lvl2pPr>
      <a:lvl3pPr marL="1143000" indent="-228600" algn="just" defTabSz="914400" rtl="0" eaLnBrk="1" latinLnBrk="0" hangingPunct="1">
        <a:spcBef>
          <a:spcPct val="20000"/>
        </a:spcBef>
        <a:buFont typeface="Arial" panose="020B0604020202020204" pitchFamily="34" charset="0"/>
        <a:buChar char="•"/>
        <a:defRPr sz="2400" kern="1200">
          <a:solidFill>
            <a:srgbClr val="000000"/>
          </a:solidFill>
          <a:latin typeface="+mn-lt"/>
          <a:ea typeface="+mn-ea"/>
          <a:cs typeface="+mn-cs"/>
        </a:defRPr>
      </a:lvl3pPr>
      <a:lvl4pPr marL="1600200" indent="-228600" algn="just"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4pPr>
      <a:lvl5pPr marL="2057400" indent="-228600" algn="just"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BE" dirty="0" smtClean="0"/>
              <a:t>Reflecties vanuit de praktijk van de Vereniging Ons Tehuis</a:t>
            </a:r>
            <a:endParaRPr lang="nl-BE" dirty="0"/>
          </a:p>
        </p:txBody>
      </p:sp>
      <p:sp>
        <p:nvSpPr>
          <p:cNvPr id="3" name="Ondertitel 2"/>
          <p:cNvSpPr>
            <a:spLocks noGrp="1"/>
          </p:cNvSpPr>
          <p:nvPr>
            <p:ph type="subTitle" idx="1"/>
          </p:nvPr>
        </p:nvSpPr>
        <p:spPr/>
        <p:txBody>
          <a:bodyPr/>
          <a:lstStyle/>
          <a:p>
            <a:r>
              <a:rPr lang="nl-BE" dirty="0" smtClean="0"/>
              <a:t>Introductiedag kwaliteit</a:t>
            </a:r>
          </a:p>
          <a:p>
            <a:r>
              <a:rPr lang="nl-BE" dirty="0" smtClean="0"/>
              <a:t>24 april 2014</a:t>
            </a:r>
            <a:endParaRPr lang="nl-BE" dirty="0"/>
          </a:p>
        </p:txBody>
      </p:sp>
      <p:sp>
        <p:nvSpPr>
          <p:cNvPr id="4" name="Tijdelijke aanduiding voor voettekst 3"/>
          <p:cNvSpPr>
            <a:spLocks noGrp="1"/>
          </p:cNvSpPr>
          <p:nvPr>
            <p:ph type="ftr" sz="quarter" idx="11"/>
          </p:nvPr>
        </p:nvSpPr>
        <p:spPr/>
        <p:txBody>
          <a:bodyPr/>
          <a:lstStyle/>
          <a:p>
            <a:pPr algn="l"/>
            <a:r>
              <a:rPr lang="nl-BE" dirty="0"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pPr/>
              <a:t>1</a:t>
            </a:fld>
            <a:endParaRPr lang="nl-BE" dirty="0"/>
          </a:p>
        </p:txBody>
      </p:sp>
    </p:spTree>
    <p:extLst>
      <p:ext uri="{BB962C8B-B14F-4D97-AF65-F5344CB8AC3E}">
        <p14:creationId xmlns:p14="http://schemas.microsoft.com/office/powerpoint/2010/main" val="852773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Hoe komt de kwaliteitsplanning tot stand?</a:t>
            </a:r>
            <a:endParaRPr lang="nl-BE" dirty="0"/>
          </a:p>
        </p:txBody>
      </p:sp>
      <p:sp>
        <p:nvSpPr>
          <p:cNvPr id="3" name="Tijdelijke aanduiding voor inhoud 2"/>
          <p:cNvSpPr>
            <a:spLocks noGrp="1"/>
          </p:cNvSpPr>
          <p:nvPr>
            <p:ph idx="1"/>
          </p:nvPr>
        </p:nvSpPr>
        <p:spPr>
          <a:xfrm>
            <a:off x="457200" y="1700807"/>
            <a:ext cx="8229600" cy="1152129"/>
          </a:xfrm>
        </p:spPr>
        <p:txBody>
          <a:bodyPr>
            <a:normAutofit/>
          </a:bodyPr>
          <a:lstStyle/>
          <a:p>
            <a:r>
              <a:rPr lang="nl-BE" sz="3000" dirty="0" smtClean="0"/>
              <a:t>Verbeteremmer met verbetersuggesties</a:t>
            </a:r>
            <a:endParaRPr lang="nl-BE" sz="3000"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10</a:t>
            </a:fld>
            <a:endParaRPr lang="nl-BE"/>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1876" y="2708920"/>
            <a:ext cx="2105978" cy="2629853"/>
          </a:xfrm>
          <a:prstGeom prst="rect">
            <a:avLst/>
          </a:prstGeom>
        </p:spPr>
      </p:pic>
    </p:spTree>
    <p:extLst>
      <p:ext uri="{BB962C8B-B14F-4D97-AF65-F5344CB8AC3E}">
        <p14:creationId xmlns:p14="http://schemas.microsoft.com/office/powerpoint/2010/main" val="143413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Hoe komt de kwaliteitsplanning tot stand?</a:t>
            </a:r>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11</a:t>
            </a:fld>
            <a:endParaRPr lang="nl-BE"/>
          </a:p>
        </p:txBody>
      </p:sp>
      <p:graphicFrame>
        <p:nvGraphicFramePr>
          <p:cNvPr id="8" name="Tijdelijke aanduiding voor inhoud 7"/>
          <p:cNvGraphicFramePr>
            <a:graphicFrameLocks noGrp="1"/>
          </p:cNvGraphicFramePr>
          <p:nvPr>
            <p:ph idx="1"/>
            <p:extLst>
              <p:ext uri="{D42A27DB-BD31-4B8C-83A1-F6EECF244321}">
                <p14:modId xmlns:p14="http://schemas.microsoft.com/office/powerpoint/2010/main" val="1219508855"/>
              </p:ext>
            </p:extLst>
          </p:nvPr>
        </p:nvGraphicFramePr>
        <p:xfrm>
          <a:off x="457200" y="1700213"/>
          <a:ext cx="8229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5217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Hoe doen we aan zelfevaluatie?</a:t>
            </a:r>
            <a:endParaRPr lang="nl-BE" dirty="0"/>
          </a:p>
        </p:txBody>
      </p:sp>
      <p:sp>
        <p:nvSpPr>
          <p:cNvPr id="3" name="Tijdelijke aanduiding voor inhoud 2"/>
          <p:cNvSpPr>
            <a:spLocks noGrp="1"/>
          </p:cNvSpPr>
          <p:nvPr>
            <p:ph idx="1"/>
          </p:nvPr>
        </p:nvSpPr>
        <p:spPr/>
        <p:txBody>
          <a:bodyPr>
            <a:normAutofit/>
          </a:bodyPr>
          <a:lstStyle/>
          <a:p>
            <a:r>
              <a:rPr lang="nl-BE" dirty="0" smtClean="0"/>
              <a:t>Implementeren en toepassen van het modulair kader</a:t>
            </a:r>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12</a:t>
            </a:fld>
            <a:endParaRPr lang="nl-BE"/>
          </a:p>
        </p:txBody>
      </p:sp>
      <p:graphicFrame>
        <p:nvGraphicFramePr>
          <p:cNvPr id="7" name="Diagram 6"/>
          <p:cNvGraphicFramePr/>
          <p:nvPr>
            <p:extLst>
              <p:ext uri="{D42A27DB-BD31-4B8C-83A1-F6EECF244321}">
                <p14:modId xmlns:p14="http://schemas.microsoft.com/office/powerpoint/2010/main" val="921448421"/>
              </p:ext>
            </p:extLst>
          </p:nvPr>
        </p:nvGraphicFramePr>
        <p:xfrm>
          <a:off x="1547664" y="2708920"/>
          <a:ext cx="6096000" cy="3456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Lijntoelichting 1 8"/>
          <p:cNvSpPr/>
          <p:nvPr/>
        </p:nvSpPr>
        <p:spPr>
          <a:xfrm>
            <a:off x="7380312" y="3537012"/>
            <a:ext cx="1584176" cy="792088"/>
          </a:xfrm>
          <a:prstGeom prst="borderCallout1">
            <a:avLst>
              <a:gd name="adj1" fmla="val 48735"/>
              <a:gd name="adj2" fmla="val -9006"/>
              <a:gd name="adj3" fmla="val 112500"/>
              <a:gd name="adj4" fmla="val -38333"/>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BE" sz="1200" dirty="0" smtClean="0"/>
              <a:t>Tussentijdse evaluatie:</a:t>
            </a:r>
          </a:p>
          <a:p>
            <a:pPr algn="ctr"/>
            <a:r>
              <a:rPr lang="nl-BE" sz="1200" dirty="0" smtClean="0"/>
              <a:t>anonieme </a:t>
            </a:r>
            <a:r>
              <a:rPr lang="nl-BE" sz="1200" dirty="0"/>
              <a:t>survey en focusgroepen</a:t>
            </a:r>
          </a:p>
        </p:txBody>
      </p:sp>
    </p:spTree>
    <p:extLst>
      <p:ext uri="{BB962C8B-B14F-4D97-AF65-F5344CB8AC3E}">
        <p14:creationId xmlns:p14="http://schemas.microsoft.com/office/powerpoint/2010/main" val="3692518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Tussentijdse evaluatie</a:t>
            </a:r>
            <a:endParaRPr lang="nl-BE"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4058924499"/>
              </p:ext>
            </p:extLst>
          </p:nvPr>
        </p:nvGraphicFramePr>
        <p:xfrm>
          <a:off x="457200" y="1700213"/>
          <a:ext cx="8229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13</a:t>
            </a:fld>
            <a:endParaRPr lang="nl-BE"/>
          </a:p>
        </p:txBody>
      </p:sp>
    </p:spTree>
    <p:extLst>
      <p:ext uri="{BB962C8B-B14F-4D97-AF65-F5344CB8AC3E}">
        <p14:creationId xmlns:p14="http://schemas.microsoft.com/office/powerpoint/2010/main" val="3200327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Tussentijdse evaluatie</a:t>
            </a:r>
            <a:endParaRPr lang="nl-BE"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085971450"/>
              </p:ext>
            </p:extLst>
          </p:nvPr>
        </p:nvGraphicFramePr>
        <p:xfrm>
          <a:off x="457200" y="1700213"/>
          <a:ext cx="822960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14</a:t>
            </a:fld>
            <a:endParaRPr lang="nl-BE"/>
          </a:p>
        </p:txBody>
      </p:sp>
    </p:spTree>
    <p:extLst>
      <p:ext uri="{BB962C8B-B14F-4D97-AF65-F5344CB8AC3E}">
        <p14:creationId xmlns:p14="http://schemas.microsoft.com/office/powerpoint/2010/main" val="851330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Implementatie van het Uitvoeringsbesluit</a:t>
            </a:r>
            <a:endParaRPr lang="nl-BE" dirty="0"/>
          </a:p>
        </p:txBody>
      </p:sp>
      <p:sp>
        <p:nvSpPr>
          <p:cNvPr id="3" name="Tijdelijke aanduiding voor inhoud 2"/>
          <p:cNvSpPr>
            <a:spLocks noGrp="1"/>
          </p:cNvSpPr>
          <p:nvPr>
            <p:ph idx="1"/>
          </p:nvPr>
        </p:nvSpPr>
        <p:spPr/>
        <p:txBody>
          <a:bodyPr/>
          <a:lstStyle/>
          <a:p>
            <a:r>
              <a:rPr lang="nl-BE" dirty="0" smtClean="0"/>
              <a:t>Zelfevaluatie Integrale Kwaliteitszorg</a:t>
            </a:r>
          </a:p>
          <a:p>
            <a:pPr lvl="1"/>
            <a:r>
              <a:rPr lang="nl-BE" dirty="0" smtClean="0"/>
              <a:t>Doe zo verder!</a:t>
            </a:r>
          </a:p>
          <a:p>
            <a:pPr lvl="1"/>
            <a:r>
              <a:rPr lang="nl-BE" dirty="0" smtClean="0"/>
              <a:t>Aantal verbeteracties</a:t>
            </a:r>
          </a:p>
          <a:p>
            <a:r>
              <a:rPr lang="nl-BE" dirty="0" smtClean="0"/>
              <a:t>Oprichting interne werkgroep</a:t>
            </a:r>
          </a:p>
          <a:p>
            <a:pPr lvl="1"/>
            <a:r>
              <a:rPr lang="nl-BE" dirty="0" smtClean="0"/>
              <a:t>Focus op het uitwerken van een gebruiksvriendelijk zelfevaluatie-instrument kwaliteitsthema’s Uitvoeringsbesluit</a:t>
            </a:r>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15</a:t>
            </a:fld>
            <a:endParaRPr lang="nl-BE"/>
          </a:p>
        </p:txBody>
      </p:sp>
    </p:spTree>
    <p:extLst>
      <p:ext uri="{BB962C8B-B14F-4D97-AF65-F5344CB8AC3E}">
        <p14:creationId xmlns:p14="http://schemas.microsoft.com/office/powerpoint/2010/main" val="3696886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Reflecties</a:t>
            </a:r>
            <a:endParaRPr lang="nl-BE" dirty="0"/>
          </a:p>
        </p:txBody>
      </p:sp>
      <p:sp>
        <p:nvSpPr>
          <p:cNvPr id="3" name="Tijdelijke aanduiding voor inhoud 2"/>
          <p:cNvSpPr>
            <a:spLocks noGrp="1"/>
          </p:cNvSpPr>
          <p:nvPr>
            <p:ph idx="1"/>
          </p:nvPr>
        </p:nvSpPr>
        <p:spPr/>
        <p:txBody>
          <a:bodyPr>
            <a:normAutofit fontScale="92500"/>
          </a:bodyPr>
          <a:lstStyle/>
          <a:p>
            <a:r>
              <a:rPr lang="nl-BE" dirty="0" smtClean="0"/>
              <a:t>Geloof en persoonlijk engagement</a:t>
            </a:r>
          </a:p>
          <a:p>
            <a:pPr lvl="1"/>
            <a:r>
              <a:rPr lang="nl-BE" dirty="0" smtClean="0"/>
              <a:t>Wanneer </a:t>
            </a:r>
            <a:r>
              <a:rPr lang="nl-BE" dirty="0"/>
              <a:t>alleen eisen van de kwaliteitswetging worden nageleefd, wordt kwaliteitszorg gebruikt om te voldoen aan de wet. Het systeem wordt dan een bureaucratische last, terwijl een goed kwaliteitssysteem daadwerkelijk bijdraagt aan verbetering van de hulp – en dienstverlening en aan een efficiëntere en effectievere manier van </a:t>
            </a:r>
            <a:r>
              <a:rPr lang="nl-BE" dirty="0" smtClean="0"/>
              <a:t>hulpverlening</a:t>
            </a:r>
            <a:endParaRPr lang="nl-BE" dirty="0"/>
          </a:p>
          <a:p>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16</a:t>
            </a:fld>
            <a:endParaRPr lang="nl-BE"/>
          </a:p>
        </p:txBody>
      </p:sp>
    </p:spTree>
    <p:extLst>
      <p:ext uri="{BB962C8B-B14F-4D97-AF65-F5344CB8AC3E}">
        <p14:creationId xmlns:p14="http://schemas.microsoft.com/office/powerpoint/2010/main" val="1215074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Leerpunten</a:t>
            </a:r>
            <a:endParaRPr lang="nl-BE" dirty="0"/>
          </a:p>
        </p:txBody>
      </p:sp>
      <p:sp>
        <p:nvSpPr>
          <p:cNvPr id="3" name="Tijdelijke aanduiding voor inhoud 2"/>
          <p:cNvSpPr>
            <a:spLocks noGrp="1"/>
          </p:cNvSpPr>
          <p:nvPr>
            <p:ph idx="1"/>
          </p:nvPr>
        </p:nvSpPr>
        <p:spPr/>
        <p:txBody>
          <a:bodyPr>
            <a:normAutofit fontScale="85000" lnSpcReduction="10000"/>
          </a:bodyPr>
          <a:lstStyle/>
          <a:p>
            <a:r>
              <a:rPr lang="nl-BE" dirty="0"/>
              <a:t>Focus op doel en uitgangspunten als houvast</a:t>
            </a:r>
          </a:p>
          <a:p>
            <a:r>
              <a:rPr lang="nl-BE" dirty="0" smtClean="0"/>
              <a:t>Kwaliteitsinstrumenten </a:t>
            </a:r>
          </a:p>
          <a:p>
            <a:pPr lvl="1"/>
            <a:r>
              <a:rPr lang="nl-BE" dirty="0" smtClean="0"/>
              <a:t>Middelen en geen doelen </a:t>
            </a:r>
          </a:p>
          <a:p>
            <a:pPr lvl="1"/>
            <a:r>
              <a:rPr lang="nl-BE" dirty="0" smtClean="0"/>
              <a:t>Samenhang tussen de drie instrumenten</a:t>
            </a:r>
          </a:p>
          <a:p>
            <a:r>
              <a:rPr lang="nl-BE" dirty="0" smtClean="0"/>
              <a:t>Betrokkenheid van gebruikers</a:t>
            </a:r>
          </a:p>
          <a:p>
            <a:r>
              <a:rPr lang="nl-BE" dirty="0" smtClean="0"/>
              <a:t>Kwaliteitscultuur creëren en onderhouden</a:t>
            </a:r>
          </a:p>
          <a:p>
            <a:r>
              <a:rPr lang="nl-BE" dirty="0" smtClean="0"/>
              <a:t>Volledige PDCA doorlopen:</a:t>
            </a:r>
          </a:p>
          <a:p>
            <a:pPr lvl="1"/>
            <a:r>
              <a:rPr lang="nl-BE" dirty="0" smtClean="0"/>
              <a:t>Belang van opvolgen, evalueren, bijsturen en borgen!</a:t>
            </a:r>
          </a:p>
          <a:p>
            <a:endParaRPr lang="nl-BE" dirty="0"/>
          </a:p>
          <a:p>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17</a:t>
            </a:fld>
            <a:endParaRPr lang="nl-BE"/>
          </a:p>
        </p:txBody>
      </p:sp>
    </p:spTree>
    <p:extLst>
      <p:ext uri="{BB962C8B-B14F-4D97-AF65-F5344CB8AC3E}">
        <p14:creationId xmlns:p14="http://schemas.microsoft.com/office/powerpoint/2010/main" val="2711089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Overzicht</a:t>
            </a:r>
            <a:endParaRPr lang="nl-BE" dirty="0"/>
          </a:p>
        </p:txBody>
      </p:sp>
      <p:sp>
        <p:nvSpPr>
          <p:cNvPr id="3" name="Tijdelijke aanduiding voor inhoud 2"/>
          <p:cNvSpPr>
            <a:spLocks noGrp="1"/>
          </p:cNvSpPr>
          <p:nvPr>
            <p:ph idx="1"/>
          </p:nvPr>
        </p:nvSpPr>
        <p:spPr/>
        <p:txBody>
          <a:bodyPr>
            <a:normAutofit lnSpcReduction="10000"/>
          </a:bodyPr>
          <a:lstStyle/>
          <a:p>
            <a:r>
              <a:rPr lang="nl-BE" dirty="0" smtClean="0"/>
              <a:t>Visie op Integrale Kwaliteitszorg</a:t>
            </a:r>
          </a:p>
          <a:p>
            <a:r>
              <a:rPr lang="nl-BE" dirty="0" smtClean="0"/>
              <a:t>Kwaliteitsinstrumenten</a:t>
            </a:r>
          </a:p>
          <a:p>
            <a:r>
              <a:rPr lang="nl-BE" dirty="0" smtClean="0"/>
              <a:t>Hoe komt de kwaliteitsplanning tot stand?</a:t>
            </a:r>
          </a:p>
          <a:p>
            <a:r>
              <a:rPr lang="nl-BE" dirty="0" smtClean="0"/>
              <a:t>Hoe doen we aan zelfevaluatie?</a:t>
            </a:r>
          </a:p>
          <a:p>
            <a:r>
              <a:rPr lang="nl-BE" dirty="0" smtClean="0"/>
              <a:t>Implementatie van het Uitvoeringsbesluit</a:t>
            </a:r>
          </a:p>
          <a:p>
            <a:r>
              <a:rPr lang="nl-BE" dirty="0" smtClean="0"/>
              <a:t>Reflecties</a:t>
            </a:r>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2</a:t>
            </a:fld>
            <a:endParaRPr lang="nl-BE"/>
          </a:p>
        </p:txBody>
      </p:sp>
    </p:spTree>
    <p:extLst>
      <p:ext uri="{BB962C8B-B14F-4D97-AF65-F5344CB8AC3E}">
        <p14:creationId xmlns:p14="http://schemas.microsoft.com/office/powerpoint/2010/main" val="486944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Visie op Integrale Kwaliteitszorg</a:t>
            </a:r>
            <a:endParaRPr lang="nl-BE" dirty="0"/>
          </a:p>
        </p:txBody>
      </p:sp>
      <p:sp>
        <p:nvSpPr>
          <p:cNvPr id="3" name="Tijdelijke aanduiding voor inhoud 2"/>
          <p:cNvSpPr>
            <a:spLocks noGrp="1"/>
          </p:cNvSpPr>
          <p:nvPr>
            <p:ph idx="1"/>
          </p:nvPr>
        </p:nvSpPr>
        <p:spPr/>
        <p:txBody>
          <a:bodyPr>
            <a:normAutofit fontScale="62500" lnSpcReduction="20000"/>
          </a:bodyPr>
          <a:lstStyle/>
          <a:p>
            <a:r>
              <a:rPr lang="nl-BE" dirty="0" smtClean="0"/>
              <a:t>Gebruikers staan centraal in alles wat we doen</a:t>
            </a:r>
          </a:p>
          <a:p>
            <a:r>
              <a:rPr lang="nl-BE" dirty="0" smtClean="0"/>
              <a:t>Kwaliteit </a:t>
            </a:r>
            <a:r>
              <a:rPr lang="nl-BE" dirty="0"/>
              <a:t>is nooit </a:t>
            </a:r>
            <a:r>
              <a:rPr lang="nl-BE" dirty="0" smtClean="0"/>
              <a:t>af </a:t>
            </a:r>
            <a:endParaRPr lang="nl-BE" dirty="0"/>
          </a:p>
          <a:p>
            <a:r>
              <a:rPr lang="nl-BE" dirty="0" smtClean="0"/>
              <a:t>Garanderen van het </a:t>
            </a:r>
            <a:r>
              <a:rPr lang="nl-BE" dirty="0"/>
              <a:t>verwachte </a:t>
            </a:r>
            <a:r>
              <a:rPr lang="nl-BE" dirty="0" smtClean="0"/>
              <a:t>kwaliteitsniveau </a:t>
            </a:r>
            <a:endParaRPr lang="nl-BE" dirty="0"/>
          </a:p>
          <a:p>
            <a:r>
              <a:rPr lang="nl-BE" dirty="0" smtClean="0"/>
              <a:t>Planmatig </a:t>
            </a:r>
            <a:r>
              <a:rPr lang="nl-BE" dirty="0"/>
              <a:t>en </a:t>
            </a:r>
            <a:r>
              <a:rPr lang="nl-BE" dirty="0" smtClean="0"/>
              <a:t>systematisch</a:t>
            </a:r>
            <a:r>
              <a:rPr lang="nl-BE" dirty="0"/>
              <a:t> </a:t>
            </a:r>
            <a:r>
              <a:rPr lang="nl-BE" dirty="0" smtClean="0"/>
              <a:t>handelen</a:t>
            </a:r>
            <a:endParaRPr lang="nl-BE" dirty="0"/>
          </a:p>
          <a:p>
            <a:r>
              <a:rPr lang="nl-BE" dirty="0" smtClean="0"/>
              <a:t>Alle </a:t>
            </a:r>
            <a:r>
              <a:rPr lang="nl-BE" dirty="0"/>
              <a:t>activiteiten en hun interactie </a:t>
            </a:r>
            <a:r>
              <a:rPr lang="nl-BE" dirty="0" smtClean="0"/>
              <a:t>dragen bij tot </a:t>
            </a:r>
            <a:r>
              <a:rPr lang="nl-BE" dirty="0"/>
              <a:t>de eindkwaliteit.  Alles is kwaliteit en het is de verantwoordelijkheid van </a:t>
            </a:r>
            <a:r>
              <a:rPr lang="nl-BE" dirty="0" smtClean="0"/>
              <a:t>iedereen! </a:t>
            </a:r>
            <a:endParaRPr lang="nl-BE" dirty="0"/>
          </a:p>
          <a:p>
            <a:r>
              <a:rPr lang="nl-BE" dirty="0"/>
              <a:t>Het belang van het verzamelen en analyseren van gegevens: meten is immers </a:t>
            </a:r>
            <a:r>
              <a:rPr lang="nl-BE" dirty="0" smtClean="0"/>
              <a:t>weten  (zelfevaluatie)</a:t>
            </a:r>
            <a:endParaRPr lang="nl-BE" dirty="0"/>
          </a:p>
          <a:p>
            <a:r>
              <a:rPr lang="nl-BE" dirty="0" smtClean="0"/>
              <a:t>Goede kwaliteitsinstrumenten</a:t>
            </a:r>
            <a:endParaRPr lang="nl-BE" dirty="0"/>
          </a:p>
          <a:p>
            <a:r>
              <a:rPr lang="nl-BE" dirty="0" smtClean="0"/>
              <a:t>In vertrouwen </a:t>
            </a:r>
            <a:r>
              <a:rPr lang="nl-BE" dirty="0"/>
              <a:t>verantwoordelijkheid </a:t>
            </a:r>
            <a:r>
              <a:rPr lang="nl-BE" dirty="0" smtClean="0"/>
              <a:t>delegeren </a:t>
            </a:r>
            <a:r>
              <a:rPr lang="nl-BE" dirty="0"/>
              <a:t>tot op het laagst mogelijke niveau (subsidiariteitsprincipe</a:t>
            </a:r>
            <a:r>
              <a:rPr lang="nl-BE" dirty="0" smtClean="0"/>
              <a:t>) </a:t>
            </a:r>
          </a:p>
          <a:p>
            <a:r>
              <a:rPr lang="nl-BE" dirty="0" smtClean="0"/>
              <a:t>Sterke participatie van gebruikers in het kwaliteitsgebeuren</a:t>
            </a:r>
            <a:endParaRPr lang="nl-BE" dirty="0"/>
          </a:p>
          <a:p>
            <a:r>
              <a:rPr lang="nl-BE" dirty="0"/>
              <a:t>Gebruikers </a:t>
            </a:r>
            <a:r>
              <a:rPr lang="nl-BE" dirty="0" smtClean="0"/>
              <a:t>voortdurend </a:t>
            </a:r>
            <a:r>
              <a:rPr lang="nl-BE" dirty="0"/>
              <a:t>om feedback </a:t>
            </a:r>
            <a:r>
              <a:rPr lang="nl-BE" dirty="0" smtClean="0"/>
              <a:t>gevraagd </a:t>
            </a:r>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3</a:t>
            </a:fld>
            <a:endParaRPr lang="nl-BE"/>
          </a:p>
        </p:txBody>
      </p:sp>
    </p:spTree>
    <p:extLst>
      <p:ext uri="{BB962C8B-B14F-4D97-AF65-F5344CB8AC3E}">
        <p14:creationId xmlns:p14="http://schemas.microsoft.com/office/powerpoint/2010/main" val="1164651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Kwaliteitsinstrumenten</a:t>
            </a:r>
            <a:endParaRPr lang="nl-BE" dirty="0"/>
          </a:p>
        </p:txBody>
      </p:sp>
      <p:sp>
        <p:nvSpPr>
          <p:cNvPr id="3" name="Tijdelijke aanduiding voor inhoud 2"/>
          <p:cNvSpPr>
            <a:spLocks noGrp="1"/>
          </p:cNvSpPr>
          <p:nvPr>
            <p:ph sz="half" idx="1"/>
          </p:nvPr>
        </p:nvSpPr>
        <p:spPr/>
        <p:txBody>
          <a:bodyPr/>
          <a:lstStyle/>
          <a:p>
            <a:r>
              <a:rPr lang="nl-BE" dirty="0" smtClean="0"/>
              <a:t>Kwaliteitshandboek</a:t>
            </a:r>
          </a:p>
          <a:p>
            <a:pPr lvl="1"/>
            <a:r>
              <a:rPr lang="nl-BE" dirty="0" smtClean="0"/>
              <a:t>Gebruiksvriendelijk</a:t>
            </a:r>
          </a:p>
          <a:p>
            <a:pPr lvl="1"/>
            <a:r>
              <a:rPr lang="nl-BE" dirty="0" smtClean="0"/>
              <a:t>ISO-model</a:t>
            </a:r>
          </a:p>
          <a:p>
            <a:pPr lvl="1"/>
            <a:r>
              <a:rPr lang="nl-BE" dirty="0" smtClean="0"/>
              <a:t>Opbouw en gebruik</a:t>
            </a:r>
          </a:p>
          <a:p>
            <a:pPr lvl="1"/>
            <a:r>
              <a:rPr lang="nl-BE" dirty="0" smtClean="0"/>
              <a:t>PDCA (onderhoud)</a:t>
            </a:r>
          </a:p>
          <a:p>
            <a:pPr marL="457200" lvl="1" indent="0">
              <a:buNone/>
            </a:pPr>
            <a:r>
              <a:rPr lang="nl-BE" dirty="0" smtClean="0"/>
              <a:t> </a:t>
            </a:r>
          </a:p>
        </p:txBody>
      </p:sp>
      <p:pic>
        <p:nvPicPr>
          <p:cNvPr id="7" name="Tijdelijke aanduiding voor inhoud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1915640"/>
            <a:ext cx="4038600" cy="3963346"/>
          </a:xfrm>
        </p:spPr>
      </p:pic>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4</a:t>
            </a:fld>
            <a:endParaRPr lang="nl-BE"/>
          </a:p>
        </p:txBody>
      </p:sp>
    </p:spTree>
    <p:extLst>
      <p:ext uri="{BB962C8B-B14F-4D97-AF65-F5344CB8AC3E}">
        <p14:creationId xmlns:p14="http://schemas.microsoft.com/office/powerpoint/2010/main" val="1490668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Kwaliteitsinstrumenten</a:t>
            </a:r>
            <a:endParaRPr lang="nl-BE" dirty="0"/>
          </a:p>
        </p:txBody>
      </p:sp>
      <p:sp>
        <p:nvSpPr>
          <p:cNvPr id="3" name="Tijdelijke aanduiding voor inhoud 2"/>
          <p:cNvSpPr>
            <a:spLocks noGrp="1"/>
          </p:cNvSpPr>
          <p:nvPr>
            <p:ph idx="1"/>
          </p:nvPr>
        </p:nvSpPr>
        <p:spPr/>
        <p:txBody>
          <a:bodyPr>
            <a:normAutofit/>
          </a:bodyPr>
          <a:lstStyle/>
          <a:p>
            <a:r>
              <a:rPr lang="nl-BE" dirty="0" smtClean="0"/>
              <a:t>Kwaliteitsplanning</a:t>
            </a:r>
          </a:p>
          <a:p>
            <a:pPr lvl="1"/>
            <a:r>
              <a:rPr lang="nl-BE" dirty="0" smtClean="0"/>
              <a:t>EFQM-model</a:t>
            </a:r>
          </a:p>
          <a:p>
            <a:pPr lvl="1"/>
            <a:r>
              <a:rPr lang="nl-BE" dirty="0" smtClean="0"/>
              <a:t>Dynamisch instrument</a:t>
            </a:r>
          </a:p>
          <a:p>
            <a:pPr lvl="1"/>
            <a:r>
              <a:rPr lang="nl-BE" dirty="0"/>
              <a:t>PRIAC’s en verbeteracties</a:t>
            </a:r>
          </a:p>
          <a:p>
            <a:pPr lvl="1"/>
            <a:r>
              <a:rPr lang="nl-BE" dirty="0" smtClean="0"/>
              <a:t>Kwaliteitsstuurgroepen</a:t>
            </a:r>
          </a:p>
          <a:p>
            <a:pPr lvl="1"/>
            <a:r>
              <a:rPr lang="nl-BE" dirty="0" smtClean="0"/>
              <a:t>PDCA</a:t>
            </a:r>
          </a:p>
          <a:p>
            <a:pPr lvl="2"/>
            <a:r>
              <a:rPr lang="nl-BE" dirty="0" smtClean="0"/>
              <a:t>Bewaken van de voortgang </a:t>
            </a:r>
          </a:p>
          <a:p>
            <a:pPr lvl="2"/>
            <a:r>
              <a:rPr lang="nl-BE" dirty="0" smtClean="0"/>
              <a:t>Communicatie</a:t>
            </a:r>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5</a:t>
            </a:fld>
            <a:endParaRPr lang="nl-BE"/>
          </a:p>
        </p:txBody>
      </p:sp>
    </p:spTree>
    <p:extLst>
      <p:ext uri="{BB962C8B-B14F-4D97-AF65-F5344CB8AC3E}">
        <p14:creationId xmlns:p14="http://schemas.microsoft.com/office/powerpoint/2010/main" val="3932378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Kwaliteitsplanning</a:t>
            </a:r>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6</a:t>
            </a:fld>
            <a:endParaRPr lang="nl-BE"/>
          </a:p>
        </p:txBody>
      </p:sp>
      <p:pic>
        <p:nvPicPr>
          <p:cNvPr id="6" name="Tijdelijke aanduiding voor inhoud 7"/>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3697" t="15999" r="5500" b="5510"/>
          <a:stretch/>
        </p:blipFill>
        <p:spPr>
          <a:xfrm>
            <a:off x="457200" y="1967513"/>
            <a:ext cx="8229600" cy="3786574"/>
          </a:xfrm>
        </p:spPr>
      </p:pic>
    </p:spTree>
    <p:extLst>
      <p:ext uri="{BB962C8B-B14F-4D97-AF65-F5344CB8AC3E}">
        <p14:creationId xmlns:p14="http://schemas.microsoft.com/office/powerpoint/2010/main" val="37761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PRIAC-formulier</a:t>
            </a:r>
            <a:endParaRPr lang="nl-BE" dirty="0"/>
          </a:p>
        </p:txBody>
      </p:sp>
      <p:pic>
        <p:nvPicPr>
          <p:cNvPr id="12" name="Tijdelijke aanduiding voor inhoud 1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7474" y="1700213"/>
            <a:ext cx="7469051" cy="4321175"/>
          </a:xfrm>
        </p:spPr>
      </p:pic>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7</a:t>
            </a:fld>
            <a:endParaRPr lang="nl-BE"/>
          </a:p>
        </p:txBody>
      </p:sp>
    </p:spTree>
    <p:extLst>
      <p:ext uri="{BB962C8B-B14F-4D97-AF65-F5344CB8AC3E}">
        <p14:creationId xmlns:p14="http://schemas.microsoft.com/office/powerpoint/2010/main" val="3930894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Kwaliteitsinstrumenten</a:t>
            </a:r>
            <a:endParaRPr lang="nl-BE" dirty="0"/>
          </a:p>
        </p:txBody>
      </p:sp>
      <p:sp>
        <p:nvSpPr>
          <p:cNvPr id="6" name="Tijdelijke aanduiding voor inhoud 5"/>
          <p:cNvSpPr>
            <a:spLocks noGrp="1"/>
          </p:cNvSpPr>
          <p:nvPr>
            <p:ph idx="1"/>
          </p:nvPr>
        </p:nvSpPr>
        <p:spPr/>
        <p:txBody>
          <a:bodyPr>
            <a:normAutofit fontScale="92500" lnSpcReduction="20000"/>
          </a:bodyPr>
          <a:lstStyle/>
          <a:p>
            <a:r>
              <a:rPr lang="nl-BE" dirty="0" smtClean="0"/>
              <a:t>Zelfevaluatie</a:t>
            </a:r>
          </a:p>
          <a:p>
            <a:pPr lvl="1"/>
            <a:r>
              <a:rPr lang="nl-BE" dirty="0" smtClean="0"/>
              <a:t>Gebruiksvriendelijke instrumenten en methodieken</a:t>
            </a:r>
          </a:p>
          <a:p>
            <a:pPr lvl="1"/>
            <a:r>
              <a:rPr lang="nl-BE" dirty="0" smtClean="0"/>
              <a:t>Verbetergericht</a:t>
            </a:r>
          </a:p>
          <a:p>
            <a:pPr lvl="1"/>
            <a:r>
              <a:rPr lang="nl-BE" dirty="0" smtClean="0"/>
              <a:t>Verantwoorden </a:t>
            </a:r>
          </a:p>
          <a:p>
            <a:pPr lvl="1"/>
            <a:r>
              <a:rPr lang="nl-BE" dirty="0" smtClean="0"/>
              <a:t>Input voor dialoog</a:t>
            </a:r>
          </a:p>
          <a:p>
            <a:pPr lvl="1"/>
            <a:r>
              <a:rPr lang="nl-BE" dirty="0" smtClean="0"/>
              <a:t>Divers pakket </a:t>
            </a:r>
          </a:p>
          <a:p>
            <a:pPr lvl="2"/>
            <a:r>
              <a:rPr lang="nl-BE" dirty="0" smtClean="0"/>
              <a:t>PROSE</a:t>
            </a:r>
          </a:p>
          <a:p>
            <a:pPr lvl="2"/>
            <a:r>
              <a:rPr lang="nl-BE" dirty="0" smtClean="0"/>
              <a:t>Speelse manier</a:t>
            </a:r>
          </a:p>
          <a:p>
            <a:pPr lvl="2"/>
            <a:r>
              <a:rPr lang="nl-BE" dirty="0" smtClean="0"/>
              <a:t>Scans en vragenlijsten</a:t>
            </a:r>
          </a:p>
          <a:p>
            <a:pPr lvl="2"/>
            <a:r>
              <a:rPr lang="nl-BE" dirty="0" smtClean="0"/>
              <a:t>…</a:t>
            </a:r>
            <a:endParaRPr lang="nl-BE" dirty="0"/>
          </a:p>
        </p:txBody>
      </p:sp>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8</a:t>
            </a:fld>
            <a:endParaRPr lang="nl-BE"/>
          </a:p>
        </p:txBody>
      </p:sp>
    </p:spTree>
    <p:extLst>
      <p:ext uri="{BB962C8B-B14F-4D97-AF65-F5344CB8AC3E}">
        <p14:creationId xmlns:p14="http://schemas.microsoft.com/office/powerpoint/2010/main" val="1058452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Zelfevaluatie Individuele Begeleiding</a:t>
            </a:r>
            <a:endParaRPr lang="nl-BE" dirty="0"/>
          </a:p>
        </p:txBody>
      </p:sp>
      <p:pic>
        <p:nvPicPr>
          <p:cNvPr id="6" name="Tijdelijke aanduiding voor inhoud 5"/>
          <p:cNvPicPr>
            <a:picLocks noGrp="1" noChangeAspect="1"/>
          </p:cNvPicPr>
          <p:nvPr>
            <p:ph idx="1"/>
          </p:nvPr>
        </p:nvPicPr>
        <p:blipFill rotWithShape="1">
          <a:blip r:embed="rId2">
            <a:extLst>
              <a:ext uri="{28A0092B-C50C-407E-A947-70E740481C1C}">
                <a14:useLocalDpi xmlns:a14="http://schemas.microsoft.com/office/drawing/2010/main" val="0"/>
              </a:ext>
            </a:extLst>
          </a:blip>
          <a:srcRect r="4432"/>
          <a:stretch/>
        </p:blipFill>
        <p:spPr>
          <a:xfrm>
            <a:off x="120891" y="2276872"/>
            <a:ext cx="9023109" cy="2558772"/>
          </a:xfrm>
        </p:spPr>
      </p:pic>
      <p:sp>
        <p:nvSpPr>
          <p:cNvPr id="4" name="Tijdelijke aanduiding voor voettekst 3"/>
          <p:cNvSpPr>
            <a:spLocks noGrp="1"/>
          </p:cNvSpPr>
          <p:nvPr>
            <p:ph type="ftr" sz="quarter" idx="11"/>
          </p:nvPr>
        </p:nvSpPr>
        <p:spPr/>
        <p:txBody>
          <a:bodyPr/>
          <a:lstStyle/>
          <a:p>
            <a:r>
              <a:rPr lang="nl-BE" smtClean="0"/>
              <a:t>Reflecties vanuit de praktijk–Filip De Baets</a:t>
            </a:r>
            <a:endParaRPr lang="nl-BE" dirty="0"/>
          </a:p>
        </p:txBody>
      </p:sp>
      <p:sp>
        <p:nvSpPr>
          <p:cNvPr id="5" name="Tijdelijke aanduiding voor dianummer 4"/>
          <p:cNvSpPr>
            <a:spLocks noGrp="1"/>
          </p:cNvSpPr>
          <p:nvPr>
            <p:ph type="sldNum" sz="quarter" idx="12"/>
          </p:nvPr>
        </p:nvSpPr>
        <p:spPr/>
        <p:txBody>
          <a:bodyPr/>
          <a:lstStyle/>
          <a:p>
            <a:fld id="{A5F46A13-BAEB-4EA3-A1E5-1CA91B72385C}" type="slidenum">
              <a:rPr lang="nl-BE" smtClean="0"/>
              <a:t>9</a:t>
            </a:fld>
            <a:endParaRPr lang="nl-BE"/>
          </a:p>
        </p:txBody>
      </p:sp>
    </p:spTree>
    <p:extLst>
      <p:ext uri="{BB962C8B-B14F-4D97-AF65-F5344CB8AC3E}">
        <p14:creationId xmlns:p14="http://schemas.microsoft.com/office/powerpoint/2010/main" val="3318212375"/>
      </p:ext>
    </p:extLst>
  </p:cSld>
  <p:clrMapOvr>
    <a:masterClrMapping/>
  </p:clrMapOvr>
</p:sld>
</file>

<file path=ppt/theme/theme1.xml><?xml version="1.0" encoding="utf-8"?>
<a:theme xmlns:a="http://schemas.openxmlformats.org/drawingml/2006/main" name="Powerpoint VOT">
  <a:themeElements>
    <a:clrScheme name="VOT">
      <a:dk1>
        <a:srgbClr val="464646"/>
      </a:dk1>
      <a:lt1>
        <a:sysClr val="window" lastClr="FFFFFF"/>
      </a:lt1>
      <a:dk2>
        <a:srgbClr val="48A3B9"/>
      </a:dk2>
      <a:lt2>
        <a:srgbClr val="FFFFFF"/>
      </a:lt2>
      <a:accent1>
        <a:srgbClr val="48A3B9"/>
      </a:accent1>
      <a:accent2>
        <a:srgbClr val="464646"/>
      </a:accent2>
      <a:accent3>
        <a:srgbClr val="D3D527"/>
      </a:accent3>
      <a:accent4>
        <a:srgbClr val="476971"/>
      </a:accent4>
      <a:accent5>
        <a:srgbClr val="464646"/>
      </a:accent5>
      <a:accent6>
        <a:srgbClr val="D3D527"/>
      </a:accent6>
      <a:hlink>
        <a:srgbClr val="48A3B9"/>
      </a:hlink>
      <a:folHlink>
        <a:srgbClr val="800080"/>
      </a:folHlink>
    </a:clrScheme>
    <a:fontScheme name="VOT">
      <a:majorFont>
        <a:latin typeface="Century Gothic"/>
        <a:ea typeface=""/>
        <a:cs typeface=""/>
      </a:majorFont>
      <a:minorFont>
        <a:latin typeface="Century Gothic"/>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VOT</Template>
  <TotalTime>159</TotalTime>
  <Words>1497</Words>
  <Application>Microsoft Office PowerPoint</Application>
  <PresentationFormat>Diavoorstelling (4:3)</PresentationFormat>
  <Paragraphs>223</Paragraphs>
  <Slides>17</Slides>
  <Notes>11</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Powerpoint VOT</vt:lpstr>
      <vt:lpstr>Reflecties vanuit de praktijk van de Vereniging Ons Tehuis</vt:lpstr>
      <vt:lpstr>Overzicht</vt:lpstr>
      <vt:lpstr>Visie op Integrale Kwaliteitszorg</vt:lpstr>
      <vt:lpstr>Kwaliteitsinstrumenten</vt:lpstr>
      <vt:lpstr>Kwaliteitsinstrumenten</vt:lpstr>
      <vt:lpstr>Kwaliteitsplanning</vt:lpstr>
      <vt:lpstr>PRIAC-formulier</vt:lpstr>
      <vt:lpstr>Kwaliteitsinstrumenten</vt:lpstr>
      <vt:lpstr>Zelfevaluatie Individuele Begeleiding</vt:lpstr>
      <vt:lpstr>Hoe komt de kwaliteitsplanning tot stand?</vt:lpstr>
      <vt:lpstr>Hoe komt de kwaliteitsplanning tot stand?</vt:lpstr>
      <vt:lpstr>Hoe doen we aan zelfevaluatie?</vt:lpstr>
      <vt:lpstr>Tussentijdse evaluatie</vt:lpstr>
      <vt:lpstr>Tussentijdse evaluatie</vt:lpstr>
      <vt:lpstr>Implementatie van het Uitvoeringsbesluit</vt:lpstr>
      <vt:lpstr>Reflecties</vt:lpstr>
      <vt:lpstr>Leerpunten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Reflecties vanuit de praktijk</dc:title>
  <dc:creator>Friedel Verhaeghe</dc:creator>
  <cp:lastModifiedBy>Eddy Van den hove</cp:lastModifiedBy>
  <cp:revision>17</cp:revision>
  <cp:lastPrinted>2014-04-23T07:36:18Z</cp:lastPrinted>
  <dcterms:created xsi:type="dcterms:W3CDTF">2014-04-15T07:41:20Z</dcterms:created>
  <dcterms:modified xsi:type="dcterms:W3CDTF">2014-06-26T09:12:02Z</dcterms:modified>
</cp:coreProperties>
</file>