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0" r:id="rId2"/>
    <p:sldId id="300" r:id="rId3"/>
    <p:sldId id="286" r:id="rId4"/>
    <p:sldId id="287" r:id="rId5"/>
    <p:sldId id="303" r:id="rId6"/>
    <p:sldId id="285" r:id="rId7"/>
    <p:sldId id="301" r:id="rId8"/>
    <p:sldId id="288" r:id="rId9"/>
    <p:sldId id="302" r:id="rId10"/>
    <p:sldId id="289" r:id="rId11"/>
    <p:sldId id="291" r:id="rId12"/>
    <p:sldId id="292" r:id="rId13"/>
    <p:sldId id="298" r:id="rId14"/>
    <p:sldId id="294" r:id="rId15"/>
    <p:sldId id="295" r:id="rId16"/>
    <p:sldId id="299" r:id="rId17"/>
    <p:sldId id="297" r:id="rId18"/>
    <p:sldId id="304" r:id="rId1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100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28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74305-CC4D-EE44-9F9B-951406DD5723}" type="datetimeFigureOut">
              <a:rPr lang="nl-NL" smtClean="0"/>
              <a:pPr/>
              <a:t>26-6-2014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7CB12-5539-2C4A-A24F-C6802D5D25B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31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4D1EC-BE97-F448-8FE3-2FEDC109CA1F}" type="datetimeFigureOut">
              <a:rPr lang="nl-NL" smtClean="0"/>
              <a:pPr/>
              <a:t>26-6-2014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2B1F3-108B-5B4A-B82F-7CB30C85649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86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2B1F3-108B-5B4A-B82F-7CB30C856497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2B1F3-108B-5B4A-B82F-7CB30C856497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2B1F3-108B-5B4A-B82F-7CB30C856497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2B1F3-108B-5B4A-B82F-7CB30C856497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2B1F3-108B-5B4A-B82F-7CB30C856497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2B1F3-108B-5B4A-B82F-7CB30C856497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2B1F3-108B-5B4A-B82F-7CB30C856497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2933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186-10E4-E143-B847-063840C60F23}" type="datetimeFigureOut">
              <a:rPr lang="nl-NL" smtClean="0"/>
              <a:pPr/>
              <a:t>26-6-2014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EB7F-EF8D-174D-A7E9-B2FB34649A2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 descr="hoofding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12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186-10E4-E143-B847-063840C60F23}" type="datetimeFigureOut">
              <a:rPr lang="nl-NL" smtClean="0"/>
              <a:pPr/>
              <a:t>26-6-2014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EB7F-EF8D-174D-A7E9-B2FB34649A2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30770" y="274638"/>
            <a:ext cx="7356030" cy="1143000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keik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868"/>
            <a:ext cx="1330770" cy="1330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186-10E4-E143-B847-063840C60F23}" type="datetimeFigureOut">
              <a:rPr lang="nl-NL" smtClean="0"/>
              <a:pPr/>
              <a:t>26-6-2014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EB7F-EF8D-174D-A7E9-B2FB34649A2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0770" y="274638"/>
            <a:ext cx="7356030" cy="1143000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186-10E4-E143-B847-063840C60F23}" type="datetimeFigureOut">
              <a:rPr lang="nl-NL" smtClean="0"/>
              <a:pPr/>
              <a:t>26-6-2014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EB7F-EF8D-174D-A7E9-B2FB34649A2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 descr="keik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868"/>
            <a:ext cx="1330770" cy="1330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186-10E4-E143-B847-063840C60F23}" type="datetimeFigureOut">
              <a:rPr lang="nl-NL" smtClean="0"/>
              <a:pPr/>
              <a:t>26-6-2014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EB7F-EF8D-174D-A7E9-B2FB34649A2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 descr="hoofding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12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186-10E4-E143-B847-063840C60F23}" type="datetimeFigureOut">
              <a:rPr lang="nl-NL" smtClean="0"/>
              <a:pPr/>
              <a:t>26-6-2014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EB7F-EF8D-174D-A7E9-B2FB34649A2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330770" y="274638"/>
            <a:ext cx="7356030" cy="1143000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 dirty="0"/>
          </a:p>
        </p:txBody>
      </p:sp>
      <p:pic>
        <p:nvPicPr>
          <p:cNvPr id="11" name="Afbeelding 10" descr="keik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868"/>
            <a:ext cx="1330770" cy="1330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186-10E4-E143-B847-063840C60F23}" type="datetimeFigureOut">
              <a:rPr lang="nl-NL" smtClean="0"/>
              <a:pPr/>
              <a:t>26-6-2014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EB7F-EF8D-174D-A7E9-B2FB34649A2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330770" y="274638"/>
            <a:ext cx="7356030" cy="1143000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 dirty="0"/>
          </a:p>
        </p:txBody>
      </p:sp>
      <p:pic>
        <p:nvPicPr>
          <p:cNvPr id="11" name="Afbeelding 10" descr="keik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868"/>
            <a:ext cx="1330770" cy="1330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186-10E4-E143-B847-063840C60F23}" type="datetimeFigureOut">
              <a:rPr lang="nl-NL" smtClean="0"/>
              <a:pPr/>
              <a:t>26-6-2014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EB7F-EF8D-174D-A7E9-B2FB34649A2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30770" y="274638"/>
            <a:ext cx="7356030" cy="1143000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 dirty="0"/>
          </a:p>
        </p:txBody>
      </p:sp>
      <p:pic>
        <p:nvPicPr>
          <p:cNvPr id="9" name="Afbeelding 8" descr="keik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868"/>
            <a:ext cx="1330770" cy="1330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186-10E4-E143-B847-063840C60F23}" type="datetimeFigureOut">
              <a:rPr lang="nl-NL" smtClean="0"/>
              <a:pPr/>
              <a:t>26-6-2014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EB7F-EF8D-174D-A7E9-B2FB34649A2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186-10E4-E143-B847-063840C60F23}" type="datetimeFigureOut">
              <a:rPr lang="nl-NL" smtClean="0"/>
              <a:pPr/>
              <a:t>26-6-2014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EB7F-EF8D-174D-A7E9-B2FB34649A2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186-10E4-E143-B847-063840C60F23}" type="datetimeFigureOut">
              <a:rPr lang="nl-NL" smtClean="0"/>
              <a:pPr/>
              <a:t>26-6-2014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EB7F-EF8D-174D-A7E9-B2FB34649A2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2933D"/>
                </a:solidFill>
              </a:defRPr>
            </a:lvl1pPr>
          </a:lstStyle>
          <a:p>
            <a:fld id="{58DCA186-10E4-E143-B847-063840C60F23}" type="datetimeFigureOut">
              <a:rPr lang="nl-NL" smtClean="0"/>
              <a:pPr/>
              <a:t>26-6-2014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2933D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2933D"/>
                </a:solidFill>
              </a:defRPr>
            </a:lvl1pPr>
          </a:lstStyle>
          <a:p>
            <a:fld id="{C551EB7F-EF8D-174D-A7E9-B2FB34649A2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2933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85800" y="2781300"/>
            <a:ext cx="7772400" cy="1143000"/>
          </a:xfrm>
        </p:spPr>
        <p:txBody>
          <a:bodyPr>
            <a:normAutofit/>
          </a:bodyPr>
          <a:lstStyle/>
          <a:p>
            <a:r>
              <a:rPr lang="nl-BE" dirty="0" smtClean="0"/>
              <a:t>Kwaliteitszorg als meerwaarde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837078" y="4890929"/>
            <a:ext cx="3935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Koen Joly</a:t>
            </a:r>
          </a:p>
          <a:p>
            <a:pPr algn="ctr"/>
            <a:r>
              <a:rPr lang="nl-NL" dirty="0" smtClean="0"/>
              <a:t>Coach, inspirator, </a:t>
            </a:r>
            <a:r>
              <a:rPr lang="nl-NL" dirty="0" err="1" smtClean="0"/>
              <a:t>motivator</a:t>
            </a:r>
            <a:r>
              <a:rPr lang="nl-NL" dirty="0" smtClean="0"/>
              <a:t> &amp; </a:t>
            </a:r>
            <a:r>
              <a:rPr lang="nl-NL" dirty="0" err="1" smtClean="0"/>
              <a:t>facilitator</a:t>
            </a:r>
            <a:endParaRPr lang="nl-NL" dirty="0" smtClean="0"/>
          </a:p>
          <a:p>
            <a:pPr algn="ctr"/>
            <a:r>
              <a:rPr lang="nl-NL" dirty="0" smtClean="0"/>
              <a:t>bij KEIK – Mensen in beweging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IMG_89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4263057"/>
            <a:ext cx="8229600" cy="2594943"/>
          </a:xfrm>
          <a:solidFill>
            <a:schemeClr val="accent6">
              <a:alpha val="7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Belang van inbedden in algemeen beleid</a:t>
            </a:r>
          </a:p>
          <a:p>
            <a:pPr lvl="1"/>
            <a:r>
              <a:rPr lang="nl-NL" dirty="0" smtClean="0"/>
              <a:t>Maak er geen afzonderlijk beleidsdomein van</a:t>
            </a:r>
          </a:p>
          <a:p>
            <a:pPr lvl="1"/>
            <a:r>
              <a:rPr lang="nl-NL" dirty="0" smtClean="0"/>
              <a:t>Bouw het beleid van de organisatie uit volgens de principes van kwaliteitszorg</a:t>
            </a:r>
          </a:p>
          <a:p>
            <a:pPr lvl="1"/>
            <a:r>
              <a:rPr lang="nl-NL" dirty="0" smtClean="0"/>
              <a:t>Denk in stromen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IMG_6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3000" y="1"/>
            <a:ext cx="11234154" cy="748943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4060436"/>
          </a:xfrm>
          <a:solidFill>
            <a:schemeClr val="accent6">
              <a:alpha val="7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Belang van evenwichtig beleid</a:t>
            </a:r>
          </a:p>
          <a:p>
            <a:pPr lvl="1"/>
            <a:r>
              <a:rPr lang="nl-NL" dirty="0" smtClean="0"/>
              <a:t>Wees je bewust van het evenwicht tussen cliënten, medewerkers, organisatie &amp; maatschappij</a:t>
            </a:r>
          </a:p>
          <a:p>
            <a:pPr lvl="1"/>
            <a:r>
              <a:rPr lang="nl-NL" dirty="0" smtClean="0"/>
              <a:t>Heb oog voor structuur, proces &amp; resultaat</a:t>
            </a:r>
          </a:p>
          <a:p>
            <a:pPr lvl="1"/>
            <a:r>
              <a:rPr lang="nl-NL" dirty="0" smtClean="0"/>
              <a:t>Werk aan vernieuwing, verbetering &amp;  borging</a:t>
            </a:r>
          </a:p>
          <a:p>
            <a:pPr lvl="1"/>
            <a:r>
              <a:rPr lang="nl-NL" dirty="0" smtClean="0"/>
              <a:t>Spreid je beleidsplan over 5 jaar</a:t>
            </a:r>
          </a:p>
          <a:p>
            <a:pPr lvl="1"/>
            <a:r>
              <a:rPr lang="nl-NL" dirty="0" smtClean="0"/>
              <a:t>Bouw een braakliggend jaar in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IMG_9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19677"/>
            <a:ext cx="12712878" cy="847525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-4918"/>
            <a:ext cx="3155426" cy="6862918"/>
          </a:xfrm>
          <a:solidFill>
            <a:schemeClr val="accent6">
              <a:alpha val="7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Belang van leiderschap</a:t>
            </a:r>
          </a:p>
          <a:p>
            <a:pPr lvl="1"/>
            <a:r>
              <a:rPr lang="nl-NL" dirty="0" smtClean="0"/>
              <a:t>Stel je kwetsbaar op</a:t>
            </a:r>
          </a:p>
          <a:p>
            <a:pPr lvl="1"/>
            <a:r>
              <a:rPr lang="nl-NL" dirty="0" smtClean="0"/>
              <a:t>Geef ruimte aan medewerkers</a:t>
            </a:r>
          </a:p>
          <a:p>
            <a:pPr lvl="1"/>
            <a:r>
              <a:rPr lang="nl-NL" dirty="0" smtClean="0"/>
              <a:t>Geef aan dat fouten maken mag</a:t>
            </a:r>
          </a:p>
          <a:p>
            <a:pPr lvl="1"/>
            <a:r>
              <a:rPr lang="nl-NL" dirty="0" smtClean="0"/>
              <a:t>Geef zelf het goede voorbeeld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IMG_3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99087" y="0"/>
            <a:ext cx="11797841" cy="786522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7272871" cy="4423100"/>
          </a:xfrm>
          <a:solidFill>
            <a:schemeClr val="accent6">
              <a:alpha val="7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Belang van betrekken van alle </a:t>
            </a:r>
            <a:r>
              <a:rPr lang="nl-NL" dirty="0" err="1" smtClean="0"/>
              <a:t>stakeholders</a:t>
            </a:r>
            <a:endParaRPr lang="nl-NL" dirty="0" smtClean="0"/>
          </a:p>
          <a:p>
            <a:pPr lvl="1"/>
            <a:r>
              <a:rPr lang="nl-NL" dirty="0" smtClean="0"/>
              <a:t>Zet de specialisten in op hun specialiteit</a:t>
            </a:r>
          </a:p>
          <a:p>
            <a:pPr lvl="1"/>
            <a:r>
              <a:rPr lang="nl-NL" dirty="0" smtClean="0"/>
              <a:t>Draag samen zorg voor kwaliteit</a:t>
            </a:r>
          </a:p>
          <a:p>
            <a:pPr lvl="1"/>
            <a:r>
              <a:rPr lang="nl-NL" dirty="0" smtClean="0"/>
              <a:t>Laat ieder zijn rol spelen</a:t>
            </a:r>
          </a:p>
          <a:p>
            <a:pPr lvl="1"/>
            <a:r>
              <a:rPr lang="nl-NL" dirty="0" smtClean="0"/>
              <a:t>Maak een evident en gezamenlijk doel </a:t>
            </a:r>
          </a:p>
          <a:p>
            <a:pPr lvl="1">
              <a:buNone/>
            </a:pPr>
            <a:r>
              <a:rPr lang="nl-NL" dirty="0" smtClean="0"/>
              <a:t>	van wat leeft tussen mensen</a:t>
            </a:r>
          </a:p>
          <a:p>
            <a:pPr lvl="1"/>
            <a:r>
              <a:rPr lang="nl-NL" dirty="0" smtClean="0"/>
              <a:t>Betrek iedereen van links naar rechts en </a:t>
            </a:r>
          </a:p>
          <a:p>
            <a:pPr lvl="1">
              <a:buNone/>
            </a:pPr>
            <a:r>
              <a:rPr lang="nl-NL" dirty="0" smtClean="0"/>
              <a:t>	van boven naar onder en terug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IMG_6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6635"/>
            <a:ext cx="10311952" cy="687463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-16635"/>
            <a:ext cx="6003005" cy="4885310"/>
          </a:xfrm>
          <a:solidFill>
            <a:schemeClr val="accent6">
              <a:alpha val="7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Belang van gedeelde taal</a:t>
            </a:r>
          </a:p>
          <a:p>
            <a:pPr lvl="1"/>
            <a:r>
              <a:rPr lang="nl-NL" dirty="0" smtClean="0"/>
              <a:t>Maak visie, missie &amp; waarden echt betekenisvol</a:t>
            </a:r>
          </a:p>
          <a:p>
            <a:pPr lvl="1"/>
            <a:r>
              <a:rPr lang="nl-NL" dirty="0" smtClean="0"/>
              <a:t>Creëer dialoog tussen verschillende visies om te komen tot gedeelde visie</a:t>
            </a:r>
          </a:p>
          <a:p>
            <a:pPr lvl="1"/>
            <a:r>
              <a:rPr lang="nl-NL" dirty="0" smtClean="0"/>
              <a:t>Werk de vanzelfsprekendheid van “we verstaan mekaar” weg</a:t>
            </a:r>
          </a:p>
          <a:p>
            <a:pPr lvl="1"/>
            <a:r>
              <a:rPr lang="nl-NL" dirty="0" smtClean="0"/>
              <a:t>Gebruik de taal van de medewerkers en de cliënten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8229600" cy="4859416"/>
          </a:xfrm>
          <a:solidFill>
            <a:schemeClr val="accent6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Belang van leren</a:t>
            </a:r>
          </a:p>
          <a:p>
            <a:pPr lvl="1"/>
            <a:r>
              <a:rPr lang="nl-NL" dirty="0" smtClean="0"/>
              <a:t>Zet in op de kracht van experimenten</a:t>
            </a:r>
          </a:p>
          <a:p>
            <a:pPr lvl="1"/>
            <a:r>
              <a:rPr lang="nl-NL" dirty="0" smtClean="0"/>
              <a:t>Verglijd niet naar risicomanagement</a:t>
            </a:r>
          </a:p>
          <a:p>
            <a:pPr lvl="1"/>
            <a:r>
              <a:rPr lang="nl-NL" dirty="0" smtClean="0"/>
              <a:t>Bouw systematisering in (PDCA-cirkel)</a:t>
            </a:r>
          </a:p>
          <a:p>
            <a:pPr lvl="1"/>
            <a:r>
              <a:rPr lang="nl-NL" dirty="0" smtClean="0"/>
              <a:t>Pak de zaken vast en </a:t>
            </a:r>
          </a:p>
          <a:p>
            <a:pPr lvl="1">
              <a:buNone/>
            </a:pPr>
            <a:r>
              <a:rPr lang="nl-NL" dirty="0" smtClean="0"/>
              <a:t>	doe er iets mee</a:t>
            </a:r>
          </a:p>
          <a:p>
            <a:pPr lvl="1"/>
            <a:r>
              <a:rPr lang="nl-NL" dirty="0" smtClean="0"/>
              <a:t>Denk meer na </a:t>
            </a:r>
            <a:r>
              <a:rPr lang="nl-NL" dirty="0" err="1" smtClean="0"/>
              <a:t>i.p.v.</a:t>
            </a:r>
            <a:r>
              <a:rPr lang="nl-NL" dirty="0" smtClean="0"/>
              <a:t> voor</a:t>
            </a:r>
          </a:p>
          <a:p>
            <a:pPr lvl="1"/>
            <a:r>
              <a:rPr lang="nl-NL" dirty="0" smtClean="0"/>
              <a:t>Creëer uitwisseling </a:t>
            </a:r>
          </a:p>
          <a:p>
            <a:pPr lvl="1">
              <a:buNone/>
            </a:pPr>
            <a:r>
              <a:rPr lang="nl-NL" dirty="0" smtClean="0"/>
              <a:t>	tussen afdelingen en </a:t>
            </a:r>
          </a:p>
          <a:p>
            <a:pPr lvl="1">
              <a:buNone/>
            </a:pPr>
            <a:r>
              <a:rPr lang="nl-NL" dirty="0" smtClean="0"/>
              <a:t>	diensten</a:t>
            </a:r>
          </a:p>
        </p:txBody>
      </p:sp>
      <p:pic>
        <p:nvPicPr>
          <p:cNvPr id="4" name="Afbeelding 3" descr="geleerd van fou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0484" y="3335157"/>
            <a:ext cx="5103515" cy="352284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IMG_3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27780" y="0"/>
            <a:ext cx="10287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39164"/>
            <a:ext cx="8229600" cy="2941331"/>
          </a:xfrm>
          <a:solidFill>
            <a:schemeClr val="accent6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Belang van eigenheid</a:t>
            </a:r>
          </a:p>
          <a:p>
            <a:pPr lvl="1"/>
            <a:r>
              <a:rPr lang="nl-NL" dirty="0" smtClean="0"/>
              <a:t>Stem alles wat je doet voldoende af op de eigen organisatie</a:t>
            </a:r>
          </a:p>
          <a:p>
            <a:pPr lvl="1"/>
            <a:r>
              <a:rPr lang="nl-NL" dirty="0" smtClean="0"/>
              <a:t>Doe recht aan alles wat nu al gebeurt</a:t>
            </a:r>
          </a:p>
          <a:p>
            <a:pPr lvl="1"/>
            <a:r>
              <a:rPr lang="nl-NL" dirty="0" smtClean="0"/>
              <a:t>Stel je steeds de vraag: wat kan de meerwaarde van deze verplichting zijn in onze context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Meerwaarde creëren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accent6">
              <a:alpha val="70000"/>
            </a:schemeClr>
          </a:solidFill>
        </p:spPr>
        <p:txBody>
          <a:bodyPr/>
          <a:lstStyle/>
          <a:p>
            <a:r>
              <a:rPr lang="nl-NL" dirty="0" smtClean="0"/>
              <a:t>Bed kwaliteitszorg in in algemeen beleid</a:t>
            </a:r>
          </a:p>
          <a:p>
            <a:r>
              <a:rPr lang="nl-NL" dirty="0" smtClean="0"/>
              <a:t>Zorg voor een evenwichtig beleid</a:t>
            </a:r>
          </a:p>
          <a:p>
            <a:r>
              <a:rPr lang="nl-NL" dirty="0" smtClean="0"/>
              <a:t>Investeer in leiderschap</a:t>
            </a:r>
          </a:p>
          <a:p>
            <a:r>
              <a:rPr lang="nl-NL" dirty="0" smtClean="0"/>
              <a:t>Betrek alle </a:t>
            </a:r>
            <a:r>
              <a:rPr lang="nl-NL" dirty="0" err="1" smtClean="0"/>
              <a:t>stakeholders</a:t>
            </a:r>
            <a:endParaRPr lang="nl-NL" dirty="0" smtClean="0"/>
          </a:p>
          <a:p>
            <a:r>
              <a:rPr lang="nl-NL" dirty="0" smtClean="0"/>
              <a:t>Gebruik gedeelde taal</a:t>
            </a:r>
          </a:p>
          <a:p>
            <a:r>
              <a:rPr lang="nl-NL" dirty="0" smtClean="0"/>
              <a:t>Maak van leren de rode draad</a:t>
            </a:r>
          </a:p>
          <a:p>
            <a:r>
              <a:rPr lang="nl-NL" dirty="0" smtClean="0"/>
              <a:t>Bewaak de eigenheid van je organisatie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IMG_3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0613" r="-1061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3-10-18 11.23.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8186" r="-181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accent6">
              <a:alpha val="70000"/>
            </a:schemeClr>
          </a:solidFill>
        </p:spPr>
        <p:txBody>
          <a:bodyPr/>
          <a:lstStyle/>
          <a:p>
            <a:r>
              <a:rPr lang="nl-NL" dirty="0" smtClean="0"/>
              <a:t>Latijn (</a:t>
            </a:r>
            <a:r>
              <a:rPr lang="nl-NL" dirty="0" err="1" smtClean="0"/>
              <a:t>qualitas</a:t>
            </a:r>
            <a:r>
              <a:rPr lang="nl-NL" dirty="0" smtClean="0"/>
              <a:t>): eigenschap, karakter of hoedanigheid</a:t>
            </a:r>
          </a:p>
          <a:p>
            <a:endParaRPr lang="nl-NL" dirty="0" smtClean="0"/>
          </a:p>
          <a:p>
            <a:r>
              <a:rPr lang="nl-NL" dirty="0" smtClean="0"/>
              <a:t>Steeds in relatie met klant</a:t>
            </a:r>
          </a:p>
          <a:p>
            <a:endParaRPr lang="nl-NL" dirty="0" smtClean="0"/>
          </a:p>
          <a:p>
            <a:r>
              <a:rPr lang="nl-NL" dirty="0" smtClean="0"/>
              <a:t>Steeds relatief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Kwaliteitszorg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accent6">
              <a:alpha val="70000"/>
            </a:schemeClr>
          </a:solidFill>
        </p:spPr>
        <p:txBody>
          <a:bodyPr/>
          <a:lstStyle/>
          <a:p>
            <a:r>
              <a:rPr lang="nl-NL" dirty="0" smtClean="0"/>
              <a:t>Beleid dat gericht is op waarmaken van visie, missie en waarden.</a:t>
            </a:r>
          </a:p>
          <a:p>
            <a:endParaRPr lang="nl-NL" dirty="0" smtClean="0"/>
          </a:p>
          <a:p>
            <a:r>
              <a:rPr lang="nl-NL" dirty="0" smtClean="0"/>
              <a:t>Gericht op meerwaarde voor cliënten, medewerkers, organisatie en maatschappij.</a:t>
            </a:r>
          </a:p>
          <a:p>
            <a:endParaRPr lang="nl-NL" dirty="0" smtClean="0"/>
          </a:p>
          <a:p>
            <a:r>
              <a:rPr lang="nl-NL" dirty="0" smtClean="0"/>
              <a:t>Maakt integraal deel uit van het algemeen beleid.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2013-09-25 11.56.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8186" r="-181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Leren uit geschiedenis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accent6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nl-NL" dirty="0" smtClean="0"/>
              <a:t>Prehistorie: zelfcontrole</a:t>
            </a:r>
          </a:p>
          <a:p>
            <a:r>
              <a:rPr lang="nl-NL" dirty="0" smtClean="0"/>
              <a:t>Middeleeuwen: gilden leggen regels op</a:t>
            </a:r>
          </a:p>
          <a:p>
            <a:r>
              <a:rPr lang="nl-NL" dirty="0" smtClean="0"/>
              <a:t>Industriële revolutie: controle door baas</a:t>
            </a:r>
          </a:p>
          <a:p>
            <a:r>
              <a:rPr lang="nl-NL" dirty="0" smtClean="0"/>
              <a:t>Vanaf WO I: kwaliteitsinspecteurs met focus op resultaat</a:t>
            </a:r>
          </a:p>
          <a:p>
            <a:r>
              <a:rPr lang="nl-NL" dirty="0" smtClean="0"/>
              <a:t>Vanaf WO II: PDCA-cirkel, organisatiebreed &amp; link met beleid</a:t>
            </a:r>
          </a:p>
          <a:p>
            <a:pPr>
              <a:buNone/>
            </a:pP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2013-10-18 11.22.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8186" r="-181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Kwaliteitscultuur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accent6">
              <a:alpha val="70000"/>
            </a:schemeClr>
          </a:solidFill>
        </p:spPr>
        <p:txBody>
          <a:bodyPr/>
          <a:lstStyle/>
          <a:p>
            <a:r>
              <a:rPr lang="nl-NL" dirty="0" smtClean="0"/>
              <a:t>Als iedereen fier is op zijn organisatie en daar constant een bijdrage aan levert.</a:t>
            </a:r>
          </a:p>
          <a:p>
            <a:endParaRPr lang="nl-NL" dirty="0" smtClean="0"/>
          </a:p>
          <a:p>
            <a:r>
              <a:rPr lang="nl-NL" dirty="0" smtClean="0"/>
              <a:t>Als iedereen die iets tegenkomt in zijn organisatie waarvan hij denkt dat het anders kan, daar ook iets mee doet.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Meerwaarde creëren</a:t>
            </a:r>
            <a:endParaRPr lang="nl-NL" dirty="0"/>
          </a:p>
        </p:txBody>
      </p:sp>
      <p:pic>
        <p:nvPicPr>
          <p:cNvPr id="6" name="Tijdelijke aanduiding voor inhoud 5" descr="2012-06-16 07.53.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i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keik.thmx</Template>
  <TotalTime>541</TotalTime>
  <Words>418</Words>
  <Application>Microsoft Office PowerPoint</Application>
  <PresentationFormat>Diavoorstelling (4:3)</PresentationFormat>
  <Paragraphs>89</Paragraphs>
  <Slides>18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keik</vt:lpstr>
      <vt:lpstr>Kwaliteitszorg als meerwaarde</vt:lpstr>
      <vt:lpstr>PowerPoint-presentatie</vt:lpstr>
      <vt:lpstr>Kwaliteit</vt:lpstr>
      <vt:lpstr>Kwaliteitszorg</vt:lpstr>
      <vt:lpstr>PowerPoint-presentatie</vt:lpstr>
      <vt:lpstr>Leren uit geschiedenis</vt:lpstr>
      <vt:lpstr>PowerPoint-presentatie</vt:lpstr>
      <vt:lpstr>Kwaliteitscultuur</vt:lpstr>
      <vt:lpstr>Meerwaarde creëren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Meerwaarde creëren</vt:lpstr>
      <vt:lpstr>PowerPoint-presentatie</vt:lpstr>
    </vt:vector>
  </TitlesOfParts>
  <Company>KEIK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INTERVISIEMETHODIEKEN  MET FOCUS OP  WERKEN ROND AGRESSIE</dc:title>
  <dc:creator>Koen Joly</dc:creator>
  <cp:lastModifiedBy>Eddy Van den hove</cp:lastModifiedBy>
  <cp:revision>23</cp:revision>
  <cp:lastPrinted>2014-04-18T09:15:57Z</cp:lastPrinted>
  <dcterms:created xsi:type="dcterms:W3CDTF">2014-04-22T11:11:22Z</dcterms:created>
  <dcterms:modified xsi:type="dcterms:W3CDTF">2014-06-26T09:09:57Z</dcterms:modified>
</cp:coreProperties>
</file>